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sldIdLst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9" r:id="rId19"/>
    <p:sldId id="293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9875B-98D9-422B-859C-40DA6EEAA5A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B5C00-068C-4637-A7B8-9DD3372867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Input values</a:t>
          </a:r>
        </a:p>
      </dgm:t>
    </dgm:pt>
    <dgm:pt modelId="{24E01E46-FD88-4D52-AE21-2EB035CE7E51}" type="parTrans" cxnId="{BDF31B7F-0485-488E-9AAA-79F34001A69F}">
      <dgm:prSet/>
      <dgm:spPr/>
      <dgm:t>
        <a:bodyPr/>
        <a:lstStyle/>
        <a:p>
          <a:endParaRPr lang="en-US"/>
        </a:p>
      </dgm:t>
    </dgm:pt>
    <dgm:pt modelId="{7562FC18-8159-45F2-A3F0-4E1E88A8B4A8}" type="sibTrans" cxnId="{BDF31B7F-0485-488E-9AAA-79F34001A69F}">
      <dgm:prSet/>
      <dgm:spPr/>
      <dgm:t>
        <a:bodyPr/>
        <a:lstStyle/>
        <a:p>
          <a:endParaRPr lang="en-US"/>
        </a:p>
      </dgm:t>
    </dgm:pt>
    <dgm:pt modelId="{BEBFD005-B9EB-4CCD-8D7D-EA7816BAA20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Perform calculations using excel</a:t>
          </a:r>
        </a:p>
      </dgm:t>
    </dgm:pt>
    <dgm:pt modelId="{FA237463-BFD2-4CEB-B564-6595090C76EE}" type="parTrans" cxnId="{226B0E70-A3D5-4AE7-9099-BCC5B2E30758}">
      <dgm:prSet/>
      <dgm:spPr/>
      <dgm:t>
        <a:bodyPr/>
        <a:lstStyle/>
        <a:p>
          <a:endParaRPr lang="en-US"/>
        </a:p>
      </dgm:t>
    </dgm:pt>
    <dgm:pt modelId="{9F1DD9E2-149D-4BCA-A698-E07ADE556E1D}" type="sibTrans" cxnId="{226B0E70-A3D5-4AE7-9099-BCC5B2E30758}">
      <dgm:prSet/>
      <dgm:spPr/>
      <dgm:t>
        <a:bodyPr/>
        <a:lstStyle/>
        <a:p>
          <a:endParaRPr lang="en-US"/>
        </a:p>
      </dgm:t>
    </dgm:pt>
    <dgm:pt modelId="{53BF3D76-19F8-42B5-952C-0DC1FF86934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Copy calculation formula to multiple cells</a:t>
          </a:r>
        </a:p>
      </dgm:t>
    </dgm:pt>
    <dgm:pt modelId="{8F595307-C2E0-4ECE-A192-9FBBA749155B}" type="parTrans" cxnId="{A7E842A3-4D4D-4B21-B526-788F6E7BABE1}">
      <dgm:prSet/>
      <dgm:spPr/>
      <dgm:t>
        <a:bodyPr/>
        <a:lstStyle/>
        <a:p>
          <a:endParaRPr lang="en-US"/>
        </a:p>
      </dgm:t>
    </dgm:pt>
    <dgm:pt modelId="{9880324B-81FF-4A21-8031-26DD7CED2AA6}" type="sibTrans" cxnId="{A7E842A3-4D4D-4B21-B526-788F6E7BABE1}">
      <dgm:prSet/>
      <dgm:spPr/>
      <dgm:t>
        <a:bodyPr/>
        <a:lstStyle/>
        <a:p>
          <a:endParaRPr lang="en-US"/>
        </a:p>
      </dgm:t>
    </dgm:pt>
    <dgm:pt modelId="{FF10E4FD-F783-4F11-B60D-5958AF03C2C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Referencing Cells</a:t>
          </a:r>
        </a:p>
      </dgm:t>
    </dgm:pt>
    <dgm:pt modelId="{493056E3-DB69-455C-B82A-00A2FEC8F171}" type="parTrans" cxnId="{05C9CCD2-84A5-4637-A4B2-40B196830DE4}">
      <dgm:prSet/>
      <dgm:spPr/>
      <dgm:t>
        <a:bodyPr/>
        <a:lstStyle/>
        <a:p>
          <a:endParaRPr lang="en-US"/>
        </a:p>
      </dgm:t>
    </dgm:pt>
    <dgm:pt modelId="{0A1DA17F-1CBB-4B04-B46C-6FC57540BB70}" type="sibTrans" cxnId="{05C9CCD2-84A5-4637-A4B2-40B196830DE4}">
      <dgm:prSet/>
      <dgm:spPr/>
      <dgm:t>
        <a:bodyPr/>
        <a:lstStyle/>
        <a:p>
          <a:endParaRPr lang="en-US"/>
        </a:p>
      </dgm:t>
    </dgm:pt>
    <dgm:pt modelId="{2B45AED1-581E-49B5-A55D-150E642BE1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Creating Graphs</a:t>
          </a:r>
        </a:p>
      </dgm:t>
    </dgm:pt>
    <dgm:pt modelId="{78A7D1DC-85E9-44EE-AA3A-3BD5643D5125}" type="parTrans" cxnId="{52CBD311-7C1F-4CCD-961F-4F3C0F6117D4}">
      <dgm:prSet/>
      <dgm:spPr/>
      <dgm:t>
        <a:bodyPr/>
        <a:lstStyle/>
        <a:p>
          <a:endParaRPr lang="en-US"/>
        </a:p>
      </dgm:t>
    </dgm:pt>
    <dgm:pt modelId="{D57024BD-D014-4B24-86E0-A5FD705B92B9}" type="sibTrans" cxnId="{52CBD311-7C1F-4CCD-961F-4F3C0F6117D4}">
      <dgm:prSet/>
      <dgm:spPr/>
      <dgm:t>
        <a:bodyPr/>
        <a:lstStyle/>
        <a:p>
          <a:endParaRPr lang="en-US"/>
        </a:p>
      </dgm:t>
    </dgm:pt>
    <dgm:pt modelId="{E6765DE4-9AF7-4DBC-B267-E4EE207DF94B}" type="pres">
      <dgm:prSet presAssocID="{31C9875B-98D9-422B-859C-40DA6EEAA5A7}" presName="root" presStyleCnt="0">
        <dgm:presLayoutVars>
          <dgm:dir/>
          <dgm:resizeHandles val="exact"/>
        </dgm:presLayoutVars>
      </dgm:prSet>
      <dgm:spPr/>
    </dgm:pt>
    <dgm:pt modelId="{18F98E9B-9456-46AE-8504-7CA4324ACD7D}" type="pres">
      <dgm:prSet presAssocID="{5CDB5C00-068C-4637-A7B8-9DD3372867E1}" presName="compNode" presStyleCnt="0"/>
      <dgm:spPr/>
    </dgm:pt>
    <dgm:pt modelId="{FF54B47C-9FC3-4402-AF76-653965BDED13}" type="pres">
      <dgm:prSet presAssocID="{5CDB5C00-068C-4637-A7B8-9DD3372867E1}" presName="iconBgRect" presStyleLbl="bgShp" presStyleIdx="0" presStyleCnt="5"/>
      <dgm:spPr/>
    </dgm:pt>
    <dgm:pt modelId="{8E8295D9-53B9-4417-A5B0-C57DBF86BD11}" type="pres">
      <dgm:prSet presAssocID="{5CDB5C00-068C-4637-A7B8-9DD3372867E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636A98F-4F59-4763-A311-C4355B6E8C66}" type="pres">
      <dgm:prSet presAssocID="{5CDB5C00-068C-4637-A7B8-9DD3372867E1}" presName="spaceRect" presStyleCnt="0"/>
      <dgm:spPr/>
    </dgm:pt>
    <dgm:pt modelId="{E146F8C2-D664-4B64-B36E-E260495EF1E7}" type="pres">
      <dgm:prSet presAssocID="{5CDB5C00-068C-4637-A7B8-9DD3372867E1}" presName="textRect" presStyleLbl="revTx" presStyleIdx="0" presStyleCnt="5">
        <dgm:presLayoutVars>
          <dgm:chMax val="1"/>
          <dgm:chPref val="1"/>
        </dgm:presLayoutVars>
      </dgm:prSet>
      <dgm:spPr/>
    </dgm:pt>
    <dgm:pt modelId="{B9F7D6F5-B01F-43B5-BF93-5CE48E04A443}" type="pres">
      <dgm:prSet presAssocID="{7562FC18-8159-45F2-A3F0-4E1E88A8B4A8}" presName="sibTrans" presStyleCnt="0"/>
      <dgm:spPr/>
    </dgm:pt>
    <dgm:pt modelId="{C32BE694-DA87-4D39-B37A-3CF42367A41A}" type="pres">
      <dgm:prSet presAssocID="{BEBFD005-B9EB-4CCD-8D7D-EA7816BAA209}" presName="compNode" presStyleCnt="0"/>
      <dgm:spPr/>
    </dgm:pt>
    <dgm:pt modelId="{B97D95F9-5084-408A-8D79-5868E70282D0}" type="pres">
      <dgm:prSet presAssocID="{BEBFD005-B9EB-4CCD-8D7D-EA7816BAA209}" presName="iconBgRect" presStyleLbl="bgShp" presStyleIdx="1" presStyleCnt="5"/>
      <dgm:spPr/>
    </dgm:pt>
    <dgm:pt modelId="{A1F9DE87-BAA0-4CE6-8E1A-44C7B118C2C6}" type="pres">
      <dgm:prSet presAssocID="{BEBFD005-B9EB-4CCD-8D7D-EA7816BAA20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10844E51-88E6-419D-84B5-AF5EEE584D51}" type="pres">
      <dgm:prSet presAssocID="{BEBFD005-B9EB-4CCD-8D7D-EA7816BAA209}" presName="spaceRect" presStyleCnt="0"/>
      <dgm:spPr/>
    </dgm:pt>
    <dgm:pt modelId="{E90B84A5-5E35-42A2-8DDC-FA930F6B74CF}" type="pres">
      <dgm:prSet presAssocID="{BEBFD005-B9EB-4CCD-8D7D-EA7816BAA209}" presName="textRect" presStyleLbl="revTx" presStyleIdx="1" presStyleCnt="5">
        <dgm:presLayoutVars>
          <dgm:chMax val="1"/>
          <dgm:chPref val="1"/>
        </dgm:presLayoutVars>
      </dgm:prSet>
      <dgm:spPr/>
    </dgm:pt>
    <dgm:pt modelId="{C9D7A4AF-3054-40EB-ADC6-DC1F42F6BD6D}" type="pres">
      <dgm:prSet presAssocID="{9F1DD9E2-149D-4BCA-A698-E07ADE556E1D}" presName="sibTrans" presStyleCnt="0"/>
      <dgm:spPr/>
    </dgm:pt>
    <dgm:pt modelId="{98054C05-13A6-4812-AF92-EC097DE8BBA6}" type="pres">
      <dgm:prSet presAssocID="{53BF3D76-19F8-42B5-952C-0DC1FF86934B}" presName="compNode" presStyleCnt="0"/>
      <dgm:spPr/>
    </dgm:pt>
    <dgm:pt modelId="{6D52C018-FFC5-407D-A811-EEECFE8821AC}" type="pres">
      <dgm:prSet presAssocID="{53BF3D76-19F8-42B5-952C-0DC1FF86934B}" presName="iconBgRect" presStyleLbl="bgShp" presStyleIdx="2" presStyleCnt="5"/>
      <dgm:spPr/>
    </dgm:pt>
    <dgm:pt modelId="{02A46BCC-DAD6-422D-9695-6FB634016873}" type="pres">
      <dgm:prSet presAssocID="{53BF3D76-19F8-42B5-952C-0DC1FF86934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BD563F7-C789-4C0E-BBD4-C27BD9B2A80F}" type="pres">
      <dgm:prSet presAssocID="{53BF3D76-19F8-42B5-952C-0DC1FF86934B}" presName="spaceRect" presStyleCnt="0"/>
      <dgm:spPr/>
    </dgm:pt>
    <dgm:pt modelId="{DEC93870-6915-4036-A15B-7606F5A49776}" type="pres">
      <dgm:prSet presAssocID="{53BF3D76-19F8-42B5-952C-0DC1FF86934B}" presName="textRect" presStyleLbl="revTx" presStyleIdx="2" presStyleCnt="5">
        <dgm:presLayoutVars>
          <dgm:chMax val="1"/>
          <dgm:chPref val="1"/>
        </dgm:presLayoutVars>
      </dgm:prSet>
      <dgm:spPr/>
    </dgm:pt>
    <dgm:pt modelId="{07191611-B70C-4752-A9E1-0F9DC8C77E52}" type="pres">
      <dgm:prSet presAssocID="{9880324B-81FF-4A21-8031-26DD7CED2AA6}" presName="sibTrans" presStyleCnt="0"/>
      <dgm:spPr/>
    </dgm:pt>
    <dgm:pt modelId="{7D1FB674-FBA4-454C-B86A-1BB18FFD7682}" type="pres">
      <dgm:prSet presAssocID="{FF10E4FD-F783-4F11-B60D-5958AF03C2C0}" presName="compNode" presStyleCnt="0"/>
      <dgm:spPr/>
    </dgm:pt>
    <dgm:pt modelId="{FFCC2F8A-A8E2-48A2-A0EB-128EB47633B8}" type="pres">
      <dgm:prSet presAssocID="{FF10E4FD-F783-4F11-B60D-5958AF03C2C0}" presName="iconBgRect" presStyleLbl="bgShp" presStyleIdx="3" presStyleCnt="5"/>
      <dgm:spPr/>
    </dgm:pt>
    <dgm:pt modelId="{5A9F0637-C27D-43EC-A659-BC2A618FA5BD}" type="pres">
      <dgm:prSet presAssocID="{FF10E4FD-F783-4F11-B60D-5958AF03C2C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F04D8E2E-937D-44DC-9CDD-40DF02EDD0F7}" type="pres">
      <dgm:prSet presAssocID="{FF10E4FD-F783-4F11-B60D-5958AF03C2C0}" presName="spaceRect" presStyleCnt="0"/>
      <dgm:spPr/>
    </dgm:pt>
    <dgm:pt modelId="{51149D35-0957-4333-9572-28A0B8E0DFC6}" type="pres">
      <dgm:prSet presAssocID="{FF10E4FD-F783-4F11-B60D-5958AF03C2C0}" presName="textRect" presStyleLbl="revTx" presStyleIdx="3" presStyleCnt="5">
        <dgm:presLayoutVars>
          <dgm:chMax val="1"/>
          <dgm:chPref val="1"/>
        </dgm:presLayoutVars>
      </dgm:prSet>
      <dgm:spPr/>
    </dgm:pt>
    <dgm:pt modelId="{966CAD7E-09C4-478D-BCF8-73376DBDEA32}" type="pres">
      <dgm:prSet presAssocID="{0A1DA17F-1CBB-4B04-B46C-6FC57540BB70}" presName="sibTrans" presStyleCnt="0"/>
      <dgm:spPr/>
    </dgm:pt>
    <dgm:pt modelId="{7DA9CEA0-14FA-4394-B713-4409773485FF}" type="pres">
      <dgm:prSet presAssocID="{2B45AED1-581E-49B5-A55D-150E642BE134}" presName="compNode" presStyleCnt="0"/>
      <dgm:spPr/>
    </dgm:pt>
    <dgm:pt modelId="{82D28128-0A47-4D89-A2D3-CEE12AE569AD}" type="pres">
      <dgm:prSet presAssocID="{2B45AED1-581E-49B5-A55D-150E642BE134}" presName="iconBgRect" presStyleLbl="bgShp" presStyleIdx="4" presStyleCnt="5"/>
      <dgm:spPr/>
    </dgm:pt>
    <dgm:pt modelId="{C8D5BA46-A0FF-4A43-9969-3C063FAFB782}" type="pres">
      <dgm:prSet presAssocID="{2B45AED1-581E-49B5-A55D-150E642BE13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FE393918-1F0F-495F-8FDE-603133168E84}" type="pres">
      <dgm:prSet presAssocID="{2B45AED1-581E-49B5-A55D-150E642BE134}" presName="spaceRect" presStyleCnt="0"/>
      <dgm:spPr/>
    </dgm:pt>
    <dgm:pt modelId="{C6197C5D-8793-499D-93C9-FFD486DC6FCC}" type="pres">
      <dgm:prSet presAssocID="{2B45AED1-581E-49B5-A55D-150E642BE13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64DBE11-8B56-4CC2-B293-A8A9E7FE2E76}" type="presOf" srcId="{BEBFD005-B9EB-4CCD-8D7D-EA7816BAA209}" destId="{E90B84A5-5E35-42A2-8DDC-FA930F6B74CF}" srcOrd="0" destOrd="0" presId="urn:microsoft.com/office/officeart/2018/5/layout/IconCircleLabelList"/>
    <dgm:cxn modelId="{52CBD311-7C1F-4CCD-961F-4F3C0F6117D4}" srcId="{31C9875B-98D9-422B-859C-40DA6EEAA5A7}" destId="{2B45AED1-581E-49B5-A55D-150E642BE134}" srcOrd="4" destOrd="0" parTransId="{78A7D1DC-85E9-44EE-AA3A-3BD5643D5125}" sibTransId="{D57024BD-D014-4B24-86E0-A5FD705B92B9}"/>
    <dgm:cxn modelId="{7B9D622E-CF54-47C9-913D-64BB8F8A9D5A}" type="presOf" srcId="{53BF3D76-19F8-42B5-952C-0DC1FF86934B}" destId="{DEC93870-6915-4036-A15B-7606F5A49776}" srcOrd="0" destOrd="0" presId="urn:microsoft.com/office/officeart/2018/5/layout/IconCircleLabelList"/>
    <dgm:cxn modelId="{226B0E70-A3D5-4AE7-9099-BCC5B2E30758}" srcId="{31C9875B-98D9-422B-859C-40DA6EEAA5A7}" destId="{BEBFD005-B9EB-4CCD-8D7D-EA7816BAA209}" srcOrd="1" destOrd="0" parTransId="{FA237463-BFD2-4CEB-B564-6595090C76EE}" sibTransId="{9F1DD9E2-149D-4BCA-A698-E07ADE556E1D}"/>
    <dgm:cxn modelId="{BDF31B7F-0485-488E-9AAA-79F34001A69F}" srcId="{31C9875B-98D9-422B-859C-40DA6EEAA5A7}" destId="{5CDB5C00-068C-4637-A7B8-9DD3372867E1}" srcOrd="0" destOrd="0" parTransId="{24E01E46-FD88-4D52-AE21-2EB035CE7E51}" sibTransId="{7562FC18-8159-45F2-A3F0-4E1E88A8B4A8}"/>
    <dgm:cxn modelId="{BD9B1695-FCFF-4781-80F9-99E0475858CA}" type="presOf" srcId="{2B45AED1-581E-49B5-A55D-150E642BE134}" destId="{C6197C5D-8793-499D-93C9-FFD486DC6FCC}" srcOrd="0" destOrd="0" presId="urn:microsoft.com/office/officeart/2018/5/layout/IconCircleLabelList"/>
    <dgm:cxn modelId="{A7E842A3-4D4D-4B21-B526-788F6E7BABE1}" srcId="{31C9875B-98D9-422B-859C-40DA6EEAA5A7}" destId="{53BF3D76-19F8-42B5-952C-0DC1FF86934B}" srcOrd="2" destOrd="0" parTransId="{8F595307-C2E0-4ECE-A192-9FBBA749155B}" sibTransId="{9880324B-81FF-4A21-8031-26DD7CED2AA6}"/>
    <dgm:cxn modelId="{938749BF-E3EE-4591-B001-27CD929CA7C4}" type="presOf" srcId="{FF10E4FD-F783-4F11-B60D-5958AF03C2C0}" destId="{51149D35-0957-4333-9572-28A0B8E0DFC6}" srcOrd="0" destOrd="0" presId="urn:microsoft.com/office/officeart/2018/5/layout/IconCircleLabelList"/>
    <dgm:cxn modelId="{FF6AB9CF-6D2E-4C2F-B415-211590E89E8A}" type="presOf" srcId="{5CDB5C00-068C-4637-A7B8-9DD3372867E1}" destId="{E146F8C2-D664-4B64-B36E-E260495EF1E7}" srcOrd="0" destOrd="0" presId="urn:microsoft.com/office/officeart/2018/5/layout/IconCircleLabelList"/>
    <dgm:cxn modelId="{05C9CCD2-84A5-4637-A4B2-40B196830DE4}" srcId="{31C9875B-98D9-422B-859C-40DA6EEAA5A7}" destId="{FF10E4FD-F783-4F11-B60D-5958AF03C2C0}" srcOrd="3" destOrd="0" parTransId="{493056E3-DB69-455C-B82A-00A2FEC8F171}" sibTransId="{0A1DA17F-1CBB-4B04-B46C-6FC57540BB70}"/>
    <dgm:cxn modelId="{76EE1AF3-F2AF-46F5-AF3D-3908F1173833}" type="presOf" srcId="{31C9875B-98D9-422B-859C-40DA6EEAA5A7}" destId="{E6765DE4-9AF7-4DBC-B267-E4EE207DF94B}" srcOrd="0" destOrd="0" presId="urn:microsoft.com/office/officeart/2018/5/layout/IconCircleLabelList"/>
    <dgm:cxn modelId="{E2133625-D9EA-477D-A7CA-A076267065E1}" type="presParOf" srcId="{E6765DE4-9AF7-4DBC-B267-E4EE207DF94B}" destId="{18F98E9B-9456-46AE-8504-7CA4324ACD7D}" srcOrd="0" destOrd="0" presId="urn:microsoft.com/office/officeart/2018/5/layout/IconCircleLabelList"/>
    <dgm:cxn modelId="{063A483E-98A7-4355-B5EE-30F6DB391AC4}" type="presParOf" srcId="{18F98E9B-9456-46AE-8504-7CA4324ACD7D}" destId="{FF54B47C-9FC3-4402-AF76-653965BDED13}" srcOrd="0" destOrd="0" presId="urn:microsoft.com/office/officeart/2018/5/layout/IconCircleLabelList"/>
    <dgm:cxn modelId="{35CA5D92-92F2-4847-B13A-87325FC71901}" type="presParOf" srcId="{18F98E9B-9456-46AE-8504-7CA4324ACD7D}" destId="{8E8295D9-53B9-4417-A5B0-C57DBF86BD11}" srcOrd="1" destOrd="0" presId="urn:microsoft.com/office/officeart/2018/5/layout/IconCircleLabelList"/>
    <dgm:cxn modelId="{DF73053B-9829-4460-9B87-229FFFB594D0}" type="presParOf" srcId="{18F98E9B-9456-46AE-8504-7CA4324ACD7D}" destId="{8636A98F-4F59-4763-A311-C4355B6E8C66}" srcOrd="2" destOrd="0" presId="urn:microsoft.com/office/officeart/2018/5/layout/IconCircleLabelList"/>
    <dgm:cxn modelId="{7C7A3E9F-E2A4-4059-99CE-CC26D8C4899E}" type="presParOf" srcId="{18F98E9B-9456-46AE-8504-7CA4324ACD7D}" destId="{E146F8C2-D664-4B64-B36E-E260495EF1E7}" srcOrd="3" destOrd="0" presId="urn:microsoft.com/office/officeart/2018/5/layout/IconCircleLabelList"/>
    <dgm:cxn modelId="{4E5AC6B6-6DC2-4824-8760-25823C6B0BE6}" type="presParOf" srcId="{E6765DE4-9AF7-4DBC-B267-E4EE207DF94B}" destId="{B9F7D6F5-B01F-43B5-BF93-5CE48E04A443}" srcOrd="1" destOrd="0" presId="urn:microsoft.com/office/officeart/2018/5/layout/IconCircleLabelList"/>
    <dgm:cxn modelId="{B951818F-E4B8-40CC-BDF3-CBF84F8F1C7C}" type="presParOf" srcId="{E6765DE4-9AF7-4DBC-B267-E4EE207DF94B}" destId="{C32BE694-DA87-4D39-B37A-3CF42367A41A}" srcOrd="2" destOrd="0" presId="urn:microsoft.com/office/officeart/2018/5/layout/IconCircleLabelList"/>
    <dgm:cxn modelId="{BBB2D1FB-908A-4BDF-8E81-382E4AAD696A}" type="presParOf" srcId="{C32BE694-DA87-4D39-B37A-3CF42367A41A}" destId="{B97D95F9-5084-408A-8D79-5868E70282D0}" srcOrd="0" destOrd="0" presId="urn:microsoft.com/office/officeart/2018/5/layout/IconCircleLabelList"/>
    <dgm:cxn modelId="{7D62FB19-E3A2-4E03-A83C-2691475C98D4}" type="presParOf" srcId="{C32BE694-DA87-4D39-B37A-3CF42367A41A}" destId="{A1F9DE87-BAA0-4CE6-8E1A-44C7B118C2C6}" srcOrd="1" destOrd="0" presId="urn:microsoft.com/office/officeart/2018/5/layout/IconCircleLabelList"/>
    <dgm:cxn modelId="{27DCDF6A-7DF0-4B90-8E33-2195FFD51571}" type="presParOf" srcId="{C32BE694-DA87-4D39-B37A-3CF42367A41A}" destId="{10844E51-88E6-419D-84B5-AF5EEE584D51}" srcOrd="2" destOrd="0" presId="urn:microsoft.com/office/officeart/2018/5/layout/IconCircleLabelList"/>
    <dgm:cxn modelId="{DBF0B341-DC3E-4A22-AD4A-0C16CF4AE28F}" type="presParOf" srcId="{C32BE694-DA87-4D39-B37A-3CF42367A41A}" destId="{E90B84A5-5E35-42A2-8DDC-FA930F6B74CF}" srcOrd="3" destOrd="0" presId="urn:microsoft.com/office/officeart/2018/5/layout/IconCircleLabelList"/>
    <dgm:cxn modelId="{E0CAFF9D-E0C8-46CE-A869-2BDCCE6BCCC2}" type="presParOf" srcId="{E6765DE4-9AF7-4DBC-B267-E4EE207DF94B}" destId="{C9D7A4AF-3054-40EB-ADC6-DC1F42F6BD6D}" srcOrd="3" destOrd="0" presId="urn:microsoft.com/office/officeart/2018/5/layout/IconCircleLabelList"/>
    <dgm:cxn modelId="{10B75970-32D1-4059-98B7-4F61FFC19D09}" type="presParOf" srcId="{E6765DE4-9AF7-4DBC-B267-E4EE207DF94B}" destId="{98054C05-13A6-4812-AF92-EC097DE8BBA6}" srcOrd="4" destOrd="0" presId="urn:microsoft.com/office/officeart/2018/5/layout/IconCircleLabelList"/>
    <dgm:cxn modelId="{EA32118E-2A7B-4AD3-A29C-8D8961DB80CC}" type="presParOf" srcId="{98054C05-13A6-4812-AF92-EC097DE8BBA6}" destId="{6D52C018-FFC5-407D-A811-EEECFE8821AC}" srcOrd="0" destOrd="0" presId="urn:microsoft.com/office/officeart/2018/5/layout/IconCircleLabelList"/>
    <dgm:cxn modelId="{5077D15B-9421-422D-832D-45AB95492E33}" type="presParOf" srcId="{98054C05-13A6-4812-AF92-EC097DE8BBA6}" destId="{02A46BCC-DAD6-422D-9695-6FB634016873}" srcOrd="1" destOrd="0" presId="urn:microsoft.com/office/officeart/2018/5/layout/IconCircleLabelList"/>
    <dgm:cxn modelId="{BA9CF336-F98F-4EE1-ABF8-9B4B59D2F2DB}" type="presParOf" srcId="{98054C05-13A6-4812-AF92-EC097DE8BBA6}" destId="{6BD563F7-C789-4C0E-BBD4-C27BD9B2A80F}" srcOrd="2" destOrd="0" presId="urn:microsoft.com/office/officeart/2018/5/layout/IconCircleLabelList"/>
    <dgm:cxn modelId="{D0F16258-9947-498A-BC93-FC88161DE6B7}" type="presParOf" srcId="{98054C05-13A6-4812-AF92-EC097DE8BBA6}" destId="{DEC93870-6915-4036-A15B-7606F5A49776}" srcOrd="3" destOrd="0" presId="urn:microsoft.com/office/officeart/2018/5/layout/IconCircleLabelList"/>
    <dgm:cxn modelId="{6A62E5F6-6ED3-465E-956B-0EA0EE6D8A38}" type="presParOf" srcId="{E6765DE4-9AF7-4DBC-B267-E4EE207DF94B}" destId="{07191611-B70C-4752-A9E1-0F9DC8C77E52}" srcOrd="5" destOrd="0" presId="urn:microsoft.com/office/officeart/2018/5/layout/IconCircleLabelList"/>
    <dgm:cxn modelId="{21C16AAD-5A18-4AAB-A848-0CC8BA79BC97}" type="presParOf" srcId="{E6765DE4-9AF7-4DBC-B267-E4EE207DF94B}" destId="{7D1FB674-FBA4-454C-B86A-1BB18FFD7682}" srcOrd="6" destOrd="0" presId="urn:microsoft.com/office/officeart/2018/5/layout/IconCircleLabelList"/>
    <dgm:cxn modelId="{7B49E419-A528-416D-9192-CA9B45C04E65}" type="presParOf" srcId="{7D1FB674-FBA4-454C-B86A-1BB18FFD7682}" destId="{FFCC2F8A-A8E2-48A2-A0EB-128EB47633B8}" srcOrd="0" destOrd="0" presId="urn:microsoft.com/office/officeart/2018/5/layout/IconCircleLabelList"/>
    <dgm:cxn modelId="{5A9F0DB5-A9D9-4683-8C7B-CB138AB0DADA}" type="presParOf" srcId="{7D1FB674-FBA4-454C-B86A-1BB18FFD7682}" destId="{5A9F0637-C27D-43EC-A659-BC2A618FA5BD}" srcOrd="1" destOrd="0" presId="urn:microsoft.com/office/officeart/2018/5/layout/IconCircleLabelList"/>
    <dgm:cxn modelId="{344A6F6F-D491-4749-BB2D-C59C2C7955CE}" type="presParOf" srcId="{7D1FB674-FBA4-454C-B86A-1BB18FFD7682}" destId="{F04D8E2E-937D-44DC-9CDD-40DF02EDD0F7}" srcOrd="2" destOrd="0" presId="urn:microsoft.com/office/officeart/2018/5/layout/IconCircleLabelList"/>
    <dgm:cxn modelId="{7310DAF0-B3CD-461D-B935-B7B368E33B6D}" type="presParOf" srcId="{7D1FB674-FBA4-454C-B86A-1BB18FFD7682}" destId="{51149D35-0957-4333-9572-28A0B8E0DFC6}" srcOrd="3" destOrd="0" presId="urn:microsoft.com/office/officeart/2018/5/layout/IconCircleLabelList"/>
    <dgm:cxn modelId="{1EA989E6-13C5-40CE-8006-07D4A143DC3E}" type="presParOf" srcId="{E6765DE4-9AF7-4DBC-B267-E4EE207DF94B}" destId="{966CAD7E-09C4-478D-BCF8-73376DBDEA32}" srcOrd="7" destOrd="0" presId="urn:microsoft.com/office/officeart/2018/5/layout/IconCircleLabelList"/>
    <dgm:cxn modelId="{A292A8F8-D1CE-4199-876F-5EA9EFBD3B9A}" type="presParOf" srcId="{E6765DE4-9AF7-4DBC-B267-E4EE207DF94B}" destId="{7DA9CEA0-14FA-4394-B713-4409773485FF}" srcOrd="8" destOrd="0" presId="urn:microsoft.com/office/officeart/2018/5/layout/IconCircleLabelList"/>
    <dgm:cxn modelId="{32E36CE2-C5A8-41FC-B41A-B1D3C29412E2}" type="presParOf" srcId="{7DA9CEA0-14FA-4394-B713-4409773485FF}" destId="{82D28128-0A47-4D89-A2D3-CEE12AE569AD}" srcOrd="0" destOrd="0" presId="urn:microsoft.com/office/officeart/2018/5/layout/IconCircleLabelList"/>
    <dgm:cxn modelId="{209BBC4F-03A9-4A8F-AF9A-DB7E859C773B}" type="presParOf" srcId="{7DA9CEA0-14FA-4394-B713-4409773485FF}" destId="{C8D5BA46-A0FF-4A43-9969-3C063FAFB782}" srcOrd="1" destOrd="0" presId="urn:microsoft.com/office/officeart/2018/5/layout/IconCircleLabelList"/>
    <dgm:cxn modelId="{3B316378-20A1-46D6-AD68-2217D5B547E4}" type="presParOf" srcId="{7DA9CEA0-14FA-4394-B713-4409773485FF}" destId="{FE393918-1F0F-495F-8FDE-603133168E84}" srcOrd="2" destOrd="0" presId="urn:microsoft.com/office/officeart/2018/5/layout/IconCircleLabelList"/>
    <dgm:cxn modelId="{5EE08320-7A09-4CE8-AD50-C0C2227A2977}" type="presParOf" srcId="{7DA9CEA0-14FA-4394-B713-4409773485FF}" destId="{C6197C5D-8793-499D-93C9-FFD486DC6F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2A02D9-E455-4725-B17F-A6F3AE1C7CA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F582C5-06DE-42EF-B475-5E54D46850AF}">
      <dgm:prSet/>
      <dgm:spPr/>
      <dgm:t>
        <a:bodyPr/>
        <a:lstStyle/>
        <a:p>
          <a:r>
            <a:rPr lang="en-US"/>
            <a:t>Introduction to temperature conversion</a:t>
          </a:r>
        </a:p>
      </dgm:t>
    </dgm:pt>
    <dgm:pt modelId="{E8C17463-1092-4F9A-98BC-AB68CF3B849C}" type="parTrans" cxnId="{EC39A06E-7098-4222-89CC-88EC35331A56}">
      <dgm:prSet/>
      <dgm:spPr/>
      <dgm:t>
        <a:bodyPr/>
        <a:lstStyle/>
        <a:p>
          <a:endParaRPr lang="en-US"/>
        </a:p>
      </dgm:t>
    </dgm:pt>
    <dgm:pt modelId="{FEA3BD36-B3E4-4BB5-B2F5-31A077731DD1}" type="sibTrans" cxnId="{EC39A06E-7098-4222-89CC-88EC35331A56}">
      <dgm:prSet/>
      <dgm:spPr/>
      <dgm:t>
        <a:bodyPr/>
        <a:lstStyle/>
        <a:p>
          <a:endParaRPr lang="en-US"/>
        </a:p>
      </dgm:t>
    </dgm:pt>
    <dgm:pt modelId="{37C8FBD2-4309-4300-B45A-6FB618C89C20}">
      <dgm:prSet/>
      <dgm:spPr/>
      <dgm:t>
        <a:bodyPr/>
        <a:lstStyle/>
        <a:p>
          <a:r>
            <a:rPr lang="en-US"/>
            <a:t>Introduction to Specific Heat of different materials</a:t>
          </a:r>
        </a:p>
      </dgm:t>
    </dgm:pt>
    <dgm:pt modelId="{E1BA7852-0C45-4CAF-B745-229A1E1D2C44}" type="parTrans" cxnId="{66FAD7E0-7236-4ED9-8897-3DD4EC49A820}">
      <dgm:prSet/>
      <dgm:spPr/>
      <dgm:t>
        <a:bodyPr/>
        <a:lstStyle/>
        <a:p>
          <a:endParaRPr lang="en-US"/>
        </a:p>
      </dgm:t>
    </dgm:pt>
    <dgm:pt modelId="{65F23F28-6FC2-4304-B844-C97843DF1472}" type="sibTrans" cxnId="{66FAD7E0-7236-4ED9-8897-3DD4EC49A820}">
      <dgm:prSet/>
      <dgm:spPr/>
      <dgm:t>
        <a:bodyPr/>
        <a:lstStyle/>
        <a:p>
          <a:endParaRPr lang="en-US"/>
        </a:p>
      </dgm:t>
    </dgm:pt>
    <dgm:pt modelId="{942752FF-AFB4-4E35-9179-FC1CAAC1F5EF}" type="pres">
      <dgm:prSet presAssocID="{432A02D9-E455-4725-B17F-A6F3AE1C7CA7}" presName="root" presStyleCnt="0">
        <dgm:presLayoutVars>
          <dgm:dir/>
          <dgm:resizeHandles val="exact"/>
        </dgm:presLayoutVars>
      </dgm:prSet>
      <dgm:spPr/>
    </dgm:pt>
    <dgm:pt modelId="{A2A7BDF1-DBCC-4521-9466-80632C1F5320}" type="pres">
      <dgm:prSet presAssocID="{D7F582C5-06DE-42EF-B475-5E54D46850AF}" presName="compNode" presStyleCnt="0"/>
      <dgm:spPr/>
    </dgm:pt>
    <dgm:pt modelId="{5E874092-FDAD-4263-B264-B93CD4ACCD38}" type="pres">
      <dgm:prSet presAssocID="{D7F582C5-06DE-42EF-B475-5E54D46850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5666AD43-8696-4FB8-B765-0B2DACCC1C1D}" type="pres">
      <dgm:prSet presAssocID="{D7F582C5-06DE-42EF-B475-5E54D46850AF}" presName="spaceRect" presStyleCnt="0"/>
      <dgm:spPr/>
    </dgm:pt>
    <dgm:pt modelId="{7BEF6EBC-B814-4D25-BD10-40F457F0C72D}" type="pres">
      <dgm:prSet presAssocID="{D7F582C5-06DE-42EF-B475-5E54D46850AF}" presName="textRect" presStyleLbl="revTx" presStyleIdx="0" presStyleCnt="2">
        <dgm:presLayoutVars>
          <dgm:chMax val="1"/>
          <dgm:chPref val="1"/>
        </dgm:presLayoutVars>
      </dgm:prSet>
      <dgm:spPr/>
    </dgm:pt>
    <dgm:pt modelId="{CD2AFB67-0D35-47B3-B428-6D0737D67805}" type="pres">
      <dgm:prSet presAssocID="{FEA3BD36-B3E4-4BB5-B2F5-31A077731DD1}" presName="sibTrans" presStyleCnt="0"/>
      <dgm:spPr/>
    </dgm:pt>
    <dgm:pt modelId="{ED06D353-C176-48FD-AED2-6D1A2CFE9A59}" type="pres">
      <dgm:prSet presAssocID="{37C8FBD2-4309-4300-B45A-6FB618C89C20}" presName="compNode" presStyleCnt="0"/>
      <dgm:spPr/>
    </dgm:pt>
    <dgm:pt modelId="{E8051B36-7020-434F-9E9C-E3E83BF312A8}" type="pres">
      <dgm:prSet presAssocID="{37C8FBD2-4309-4300-B45A-6FB618C89C2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8D654F46-4112-45D4-A2C9-F20AC4D10E1B}" type="pres">
      <dgm:prSet presAssocID="{37C8FBD2-4309-4300-B45A-6FB618C89C20}" presName="spaceRect" presStyleCnt="0"/>
      <dgm:spPr/>
    </dgm:pt>
    <dgm:pt modelId="{4512185A-7EED-411D-B56F-18CD835303B7}" type="pres">
      <dgm:prSet presAssocID="{37C8FBD2-4309-4300-B45A-6FB618C89C2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CBDDB6B-7E65-4CC3-BA9A-0C9C609BFBD4}" type="presOf" srcId="{D7F582C5-06DE-42EF-B475-5E54D46850AF}" destId="{7BEF6EBC-B814-4D25-BD10-40F457F0C72D}" srcOrd="0" destOrd="0" presId="urn:microsoft.com/office/officeart/2018/2/layout/IconLabelList"/>
    <dgm:cxn modelId="{EC39A06E-7098-4222-89CC-88EC35331A56}" srcId="{432A02D9-E455-4725-B17F-A6F3AE1C7CA7}" destId="{D7F582C5-06DE-42EF-B475-5E54D46850AF}" srcOrd="0" destOrd="0" parTransId="{E8C17463-1092-4F9A-98BC-AB68CF3B849C}" sibTransId="{FEA3BD36-B3E4-4BB5-B2F5-31A077731DD1}"/>
    <dgm:cxn modelId="{27E9EABB-9E0F-418D-901C-4501812D5F85}" type="presOf" srcId="{432A02D9-E455-4725-B17F-A6F3AE1C7CA7}" destId="{942752FF-AFB4-4E35-9179-FC1CAAC1F5EF}" srcOrd="0" destOrd="0" presId="urn:microsoft.com/office/officeart/2018/2/layout/IconLabelList"/>
    <dgm:cxn modelId="{105139CE-F38F-49DA-8193-248A8FAFE2D9}" type="presOf" srcId="{37C8FBD2-4309-4300-B45A-6FB618C89C20}" destId="{4512185A-7EED-411D-B56F-18CD835303B7}" srcOrd="0" destOrd="0" presId="urn:microsoft.com/office/officeart/2018/2/layout/IconLabelList"/>
    <dgm:cxn modelId="{66FAD7E0-7236-4ED9-8897-3DD4EC49A820}" srcId="{432A02D9-E455-4725-B17F-A6F3AE1C7CA7}" destId="{37C8FBD2-4309-4300-B45A-6FB618C89C20}" srcOrd="1" destOrd="0" parTransId="{E1BA7852-0C45-4CAF-B745-229A1E1D2C44}" sibTransId="{65F23F28-6FC2-4304-B844-C97843DF1472}"/>
    <dgm:cxn modelId="{C9C93C36-7334-4A73-BF70-EF5B5BC37963}" type="presParOf" srcId="{942752FF-AFB4-4E35-9179-FC1CAAC1F5EF}" destId="{A2A7BDF1-DBCC-4521-9466-80632C1F5320}" srcOrd="0" destOrd="0" presId="urn:microsoft.com/office/officeart/2018/2/layout/IconLabelList"/>
    <dgm:cxn modelId="{5981B3C4-CD5D-4514-ABE8-F84BC7A3E8ED}" type="presParOf" srcId="{A2A7BDF1-DBCC-4521-9466-80632C1F5320}" destId="{5E874092-FDAD-4263-B264-B93CD4ACCD38}" srcOrd="0" destOrd="0" presId="urn:microsoft.com/office/officeart/2018/2/layout/IconLabelList"/>
    <dgm:cxn modelId="{3FCD14C6-FF1B-4E70-BC9B-4B685F3FD90B}" type="presParOf" srcId="{A2A7BDF1-DBCC-4521-9466-80632C1F5320}" destId="{5666AD43-8696-4FB8-B765-0B2DACCC1C1D}" srcOrd="1" destOrd="0" presId="urn:microsoft.com/office/officeart/2018/2/layout/IconLabelList"/>
    <dgm:cxn modelId="{1F996F46-C59C-47C9-AC66-8198F95B77C7}" type="presParOf" srcId="{A2A7BDF1-DBCC-4521-9466-80632C1F5320}" destId="{7BEF6EBC-B814-4D25-BD10-40F457F0C72D}" srcOrd="2" destOrd="0" presId="urn:microsoft.com/office/officeart/2018/2/layout/IconLabelList"/>
    <dgm:cxn modelId="{C7679D9B-701C-4C53-9FAE-CB78D0952068}" type="presParOf" srcId="{942752FF-AFB4-4E35-9179-FC1CAAC1F5EF}" destId="{CD2AFB67-0D35-47B3-B428-6D0737D67805}" srcOrd="1" destOrd="0" presId="urn:microsoft.com/office/officeart/2018/2/layout/IconLabelList"/>
    <dgm:cxn modelId="{860B14C8-2668-4E78-A7D6-14F99E7BEAC5}" type="presParOf" srcId="{942752FF-AFB4-4E35-9179-FC1CAAC1F5EF}" destId="{ED06D353-C176-48FD-AED2-6D1A2CFE9A59}" srcOrd="2" destOrd="0" presId="urn:microsoft.com/office/officeart/2018/2/layout/IconLabelList"/>
    <dgm:cxn modelId="{4346C26F-C28D-4C2D-9086-A587AAF95A50}" type="presParOf" srcId="{ED06D353-C176-48FD-AED2-6D1A2CFE9A59}" destId="{E8051B36-7020-434F-9E9C-E3E83BF312A8}" srcOrd="0" destOrd="0" presId="urn:microsoft.com/office/officeart/2018/2/layout/IconLabelList"/>
    <dgm:cxn modelId="{9381E54B-0845-495C-883A-9EDAF85EA80B}" type="presParOf" srcId="{ED06D353-C176-48FD-AED2-6D1A2CFE9A59}" destId="{8D654F46-4112-45D4-A2C9-F20AC4D10E1B}" srcOrd="1" destOrd="0" presId="urn:microsoft.com/office/officeart/2018/2/layout/IconLabelList"/>
    <dgm:cxn modelId="{5943254D-FCDB-4437-AE82-430A5454E03C}" type="presParOf" srcId="{ED06D353-C176-48FD-AED2-6D1A2CFE9A59}" destId="{4512185A-7EED-411D-B56F-18CD835303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6F89D9-92D4-41A2-8E28-CCF582A8CBC6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44E058-9571-4AF8-B8FD-32F1F9B17535}">
      <dgm:prSet/>
      <dgm:spPr/>
      <dgm:t>
        <a:bodyPr/>
        <a:lstStyle/>
        <a:p>
          <a:r>
            <a:rPr lang="en-US"/>
            <a:t>Learned to convert from Fahrenheit to Kelvin</a:t>
          </a:r>
        </a:p>
      </dgm:t>
    </dgm:pt>
    <dgm:pt modelId="{E7A00ED7-4D80-4023-8AD1-DF6481CDE51B}" type="parTrans" cxnId="{CE11474D-88EE-48C4-9F20-1A043780BC32}">
      <dgm:prSet/>
      <dgm:spPr/>
      <dgm:t>
        <a:bodyPr/>
        <a:lstStyle/>
        <a:p>
          <a:endParaRPr lang="en-US"/>
        </a:p>
      </dgm:t>
    </dgm:pt>
    <dgm:pt modelId="{20F3AF22-5E56-49A6-8B8D-B1100F01FCB9}" type="sibTrans" cxnId="{CE11474D-88EE-48C4-9F20-1A043780BC32}">
      <dgm:prSet/>
      <dgm:spPr/>
      <dgm:t>
        <a:bodyPr/>
        <a:lstStyle/>
        <a:p>
          <a:endParaRPr lang="en-US"/>
        </a:p>
      </dgm:t>
    </dgm:pt>
    <dgm:pt modelId="{64687574-78EA-44DC-B93E-5E6988C02F6B}">
      <dgm:prSet/>
      <dgm:spPr/>
      <dgm:t>
        <a:bodyPr/>
        <a:lstStyle/>
        <a:p>
          <a:r>
            <a:rPr lang="en-US"/>
            <a:t>Evaluated the specific heat of different materials</a:t>
          </a:r>
        </a:p>
      </dgm:t>
    </dgm:pt>
    <dgm:pt modelId="{68B7541C-AD12-4609-BEC5-FC7A3EBF9AEB}" type="parTrans" cxnId="{1140C7AA-C8C6-4F30-9A88-6C215C707A9B}">
      <dgm:prSet/>
      <dgm:spPr/>
      <dgm:t>
        <a:bodyPr/>
        <a:lstStyle/>
        <a:p>
          <a:endParaRPr lang="en-US"/>
        </a:p>
      </dgm:t>
    </dgm:pt>
    <dgm:pt modelId="{06A62A20-EAAE-48E6-B3DE-09F2031CA74C}" type="sibTrans" cxnId="{1140C7AA-C8C6-4F30-9A88-6C215C707A9B}">
      <dgm:prSet/>
      <dgm:spPr/>
      <dgm:t>
        <a:bodyPr/>
        <a:lstStyle/>
        <a:p>
          <a:endParaRPr lang="en-US"/>
        </a:p>
      </dgm:t>
    </dgm:pt>
    <dgm:pt modelId="{078B6CCF-A623-4320-B137-31DDA2949048}" type="pres">
      <dgm:prSet presAssocID="{906F89D9-92D4-41A2-8E28-CCF582A8CBC6}" presName="outerComposite" presStyleCnt="0">
        <dgm:presLayoutVars>
          <dgm:chMax val="5"/>
          <dgm:dir/>
          <dgm:resizeHandles val="exact"/>
        </dgm:presLayoutVars>
      </dgm:prSet>
      <dgm:spPr/>
    </dgm:pt>
    <dgm:pt modelId="{4AB87D9F-9107-4F8E-B7C6-E2329C666DA5}" type="pres">
      <dgm:prSet presAssocID="{906F89D9-92D4-41A2-8E28-CCF582A8CBC6}" presName="dummyMaxCanvas" presStyleCnt="0">
        <dgm:presLayoutVars/>
      </dgm:prSet>
      <dgm:spPr/>
    </dgm:pt>
    <dgm:pt modelId="{DC02A369-6B83-41E9-A153-4922B5FB8493}" type="pres">
      <dgm:prSet presAssocID="{906F89D9-92D4-41A2-8E28-CCF582A8CBC6}" presName="TwoNodes_1" presStyleLbl="node1" presStyleIdx="0" presStyleCnt="2">
        <dgm:presLayoutVars>
          <dgm:bulletEnabled val="1"/>
        </dgm:presLayoutVars>
      </dgm:prSet>
      <dgm:spPr/>
    </dgm:pt>
    <dgm:pt modelId="{D967CC99-1E8B-43E8-906D-4A78F9ACBE2A}" type="pres">
      <dgm:prSet presAssocID="{906F89D9-92D4-41A2-8E28-CCF582A8CBC6}" presName="TwoNodes_2" presStyleLbl="node1" presStyleIdx="1" presStyleCnt="2">
        <dgm:presLayoutVars>
          <dgm:bulletEnabled val="1"/>
        </dgm:presLayoutVars>
      </dgm:prSet>
      <dgm:spPr/>
    </dgm:pt>
    <dgm:pt modelId="{F70F85D2-EE9B-47F4-9855-4324B7402B3E}" type="pres">
      <dgm:prSet presAssocID="{906F89D9-92D4-41A2-8E28-CCF582A8CBC6}" presName="TwoConn_1-2" presStyleLbl="fgAccFollowNode1" presStyleIdx="0" presStyleCnt="1">
        <dgm:presLayoutVars>
          <dgm:bulletEnabled val="1"/>
        </dgm:presLayoutVars>
      </dgm:prSet>
      <dgm:spPr/>
    </dgm:pt>
    <dgm:pt modelId="{CA8AA771-9457-4DFE-9C6B-9300A6E3B62B}" type="pres">
      <dgm:prSet presAssocID="{906F89D9-92D4-41A2-8E28-CCF582A8CBC6}" presName="TwoNodes_1_text" presStyleLbl="node1" presStyleIdx="1" presStyleCnt="2">
        <dgm:presLayoutVars>
          <dgm:bulletEnabled val="1"/>
        </dgm:presLayoutVars>
      </dgm:prSet>
      <dgm:spPr/>
    </dgm:pt>
    <dgm:pt modelId="{F74F5C76-1B3F-4F53-AB6D-42DF2C37B727}" type="pres">
      <dgm:prSet presAssocID="{906F89D9-92D4-41A2-8E28-CCF582A8CBC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8AD9834-743B-4CCF-AA0B-06D76532661B}" type="presOf" srcId="{906F89D9-92D4-41A2-8E28-CCF582A8CBC6}" destId="{078B6CCF-A623-4320-B137-31DDA2949048}" srcOrd="0" destOrd="0" presId="urn:microsoft.com/office/officeart/2005/8/layout/vProcess5"/>
    <dgm:cxn modelId="{2018FC34-3D01-4619-B18E-FEEE6D09F4A8}" type="presOf" srcId="{64687574-78EA-44DC-B93E-5E6988C02F6B}" destId="{F74F5C76-1B3F-4F53-AB6D-42DF2C37B727}" srcOrd="1" destOrd="0" presId="urn:microsoft.com/office/officeart/2005/8/layout/vProcess5"/>
    <dgm:cxn modelId="{5566A236-1EC1-4E97-95BA-C66EAA52D4EB}" type="presOf" srcId="{64687574-78EA-44DC-B93E-5E6988C02F6B}" destId="{D967CC99-1E8B-43E8-906D-4A78F9ACBE2A}" srcOrd="0" destOrd="0" presId="urn:microsoft.com/office/officeart/2005/8/layout/vProcess5"/>
    <dgm:cxn modelId="{CE11474D-88EE-48C4-9F20-1A043780BC32}" srcId="{906F89D9-92D4-41A2-8E28-CCF582A8CBC6}" destId="{5544E058-9571-4AF8-B8FD-32F1F9B17535}" srcOrd="0" destOrd="0" parTransId="{E7A00ED7-4D80-4023-8AD1-DF6481CDE51B}" sibTransId="{20F3AF22-5E56-49A6-8B8D-B1100F01FCB9}"/>
    <dgm:cxn modelId="{26C3E452-C733-4D6B-8C23-8B211ED3AFCC}" type="presOf" srcId="{20F3AF22-5E56-49A6-8B8D-B1100F01FCB9}" destId="{F70F85D2-EE9B-47F4-9855-4324B7402B3E}" srcOrd="0" destOrd="0" presId="urn:microsoft.com/office/officeart/2005/8/layout/vProcess5"/>
    <dgm:cxn modelId="{D65B66A8-BC37-4957-8421-1091C32BA5C6}" type="presOf" srcId="{5544E058-9571-4AF8-B8FD-32F1F9B17535}" destId="{DC02A369-6B83-41E9-A153-4922B5FB8493}" srcOrd="0" destOrd="0" presId="urn:microsoft.com/office/officeart/2005/8/layout/vProcess5"/>
    <dgm:cxn modelId="{1140C7AA-C8C6-4F30-9A88-6C215C707A9B}" srcId="{906F89D9-92D4-41A2-8E28-CCF582A8CBC6}" destId="{64687574-78EA-44DC-B93E-5E6988C02F6B}" srcOrd="1" destOrd="0" parTransId="{68B7541C-AD12-4609-BEC5-FC7A3EBF9AEB}" sibTransId="{06A62A20-EAAE-48E6-B3DE-09F2031CA74C}"/>
    <dgm:cxn modelId="{612B2AB3-807E-4443-8FCC-A44DFDBCBF5E}" type="presOf" srcId="{5544E058-9571-4AF8-B8FD-32F1F9B17535}" destId="{CA8AA771-9457-4DFE-9C6B-9300A6E3B62B}" srcOrd="1" destOrd="0" presId="urn:microsoft.com/office/officeart/2005/8/layout/vProcess5"/>
    <dgm:cxn modelId="{663B21D6-D50E-4F0F-8FEA-2849BBA5998F}" type="presParOf" srcId="{078B6CCF-A623-4320-B137-31DDA2949048}" destId="{4AB87D9F-9107-4F8E-B7C6-E2329C666DA5}" srcOrd="0" destOrd="0" presId="urn:microsoft.com/office/officeart/2005/8/layout/vProcess5"/>
    <dgm:cxn modelId="{A59035D8-ADD4-4E5D-99C9-7F09AC73B63E}" type="presParOf" srcId="{078B6CCF-A623-4320-B137-31DDA2949048}" destId="{DC02A369-6B83-41E9-A153-4922B5FB8493}" srcOrd="1" destOrd="0" presId="urn:microsoft.com/office/officeart/2005/8/layout/vProcess5"/>
    <dgm:cxn modelId="{CE66019D-1544-4B67-9304-F6B0A3FDC94B}" type="presParOf" srcId="{078B6CCF-A623-4320-B137-31DDA2949048}" destId="{D967CC99-1E8B-43E8-906D-4A78F9ACBE2A}" srcOrd="2" destOrd="0" presId="urn:microsoft.com/office/officeart/2005/8/layout/vProcess5"/>
    <dgm:cxn modelId="{B8D49504-1043-464F-950D-7DA736040FF5}" type="presParOf" srcId="{078B6CCF-A623-4320-B137-31DDA2949048}" destId="{F70F85D2-EE9B-47F4-9855-4324B7402B3E}" srcOrd="3" destOrd="0" presId="urn:microsoft.com/office/officeart/2005/8/layout/vProcess5"/>
    <dgm:cxn modelId="{F24B5A6C-C9A0-41C9-B25C-863C6F1C2D59}" type="presParOf" srcId="{078B6CCF-A623-4320-B137-31DDA2949048}" destId="{CA8AA771-9457-4DFE-9C6B-9300A6E3B62B}" srcOrd="4" destOrd="0" presId="urn:microsoft.com/office/officeart/2005/8/layout/vProcess5"/>
    <dgm:cxn modelId="{278D10E9-030C-4C2A-818C-C5F8A27B02E1}" type="presParOf" srcId="{078B6CCF-A623-4320-B137-31DDA2949048}" destId="{F74F5C76-1B3F-4F53-AB6D-42DF2C37B72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7733CC-022E-46E7-8AEA-1541C76888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60EA183-2EBE-4E1D-A91B-90C5448776A9}">
      <dgm:prSet/>
      <dgm:spPr/>
      <dgm:t>
        <a:bodyPr/>
        <a:lstStyle/>
        <a:p>
          <a:pPr>
            <a:defRPr cap="all"/>
          </a:pPr>
          <a:r>
            <a:rPr lang="en-US"/>
            <a:t>Calculated the resistance for different wire</a:t>
          </a:r>
        </a:p>
      </dgm:t>
    </dgm:pt>
    <dgm:pt modelId="{332245E0-6236-4BC8-82F8-9295B838D0AC}" type="parTrans" cxnId="{F7C77553-9CF5-4D61-8100-273D4D9A83B5}">
      <dgm:prSet/>
      <dgm:spPr/>
      <dgm:t>
        <a:bodyPr/>
        <a:lstStyle/>
        <a:p>
          <a:endParaRPr lang="en-US"/>
        </a:p>
      </dgm:t>
    </dgm:pt>
    <dgm:pt modelId="{724BA46B-842F-4148-9AA7-2E7AAF3D2D3C}" type="sibTrans" cxnId="{F7C77553-9CF5-4D61-8100-273D4D9A83B5}">
      <dgm:prSet/>
      <dgm:spPr/>
      <dgm:t>
        <a:bodyPr/>
        <a:lstStyle/>
        <a:p>
          <a:endParaRPr lang="en-US"/>
        </a:p>
      </dgm:t>
    </dgm:pt>
    <dgm:pt modelId="{2FFBBA7E-8004-4033-AA75-02FAAE9D6A0C}">
      <dgm:prSet/>
      <dgm:spPr/>
      <dgm:t>
        <a:bodyPr/>
        <a:lstStyle/>
        <a:p>
          <a:pPr>
            <a:defRPr cap="all"/>
          </a:pPr>
          <a:r>
            <a:rPr lang="en-US"/>
            <a:t>Evaluated the results</a:t>
          </a:r>
        </a:p>
      </dgm:t>
    </dgm:pt>
    <dgm:pt modelId="{695904DC-42A7-4ABE-9F59-25C76F7F662F}" type="parTrans" cxnId="{3D50EADF-C724-4900-A93A-65BC6B4CA814}">
      <dgm:prSet/>
      <dgm:spPr/>
      <dgm:t>
        <a:bodyPr/>
        <a:lstStyle/>
        <a:p>
          <a:endParaRPr lang="en-US"/>
        </a:p>
      </dgm:t>
    </dgm:pt>
    <dgm:pt modelId="{1A6011F5-8926-4374-818B-C3F5F4686208}" type="sibTrans" cxnId="{3D50EADF-C724-4900-A93A-65BC6B4CA814}">
      <dgm:prSet/>
      <dgm:spPr/>
      <dgm:t>
        <a:bodyPr/>
        <a:lstStyle/>
        <a:p>
          <a:endParaRPr lang="en-US"/>
        </a:p>
      </dgm:t>
    </dgm:pt>
    <dgm:pt modelId="{255EE295-EC8A-408C-8188-29947C5228F6}">
      <dgm:prSet/>
      <dgm:spPr/>
      <dgm:t>
        <a:bodyPr/>
        <a:lstStyle/>
        <a:p>
          <a:pPr>
            <a:defRPr cap="all"/>
          </a:pPr>
          <a:r>
            <a:rPr lang="en-US"/>
            <a:t>Provided Solutions based on evaluations</a:t>
          </a:r>
        </a:p>
      </dgm:t>
    </dgm:pt>
    <dgm:pt modelId="{99516FD7-EEFE-42F0-9A91-7EED1EAE4F3B}" type="parTrans" cxnId="{DD8D82A6-832C-43AD-A928-C82FC489CCE1}">
      <dgm:prSet/>
      <dgm:spPr/>
      <dgm:t>
        <a:bodyPr/>
        <a:lstStyle/>
        <a:p>
          <a:endParaRPr lang="en-US"/>
        </a:p>
      </dgm:t>
    </dgm:pt>
    <dgm:pt modelId="{A954EAEB-44DA-472D-975F-D25059EEFA4D}" type="sibTrans" cxnId="{DD8D82A6-832C-43AD-A928-C82FC489CCE1}">
      <dgm:prSet/>
      <dgm:spPr/>
      <dgm:t>
        <a:bodyPr/>
        <a:lstStyle/>
        <a:p>
          <a:endParaRPr lang="en-US"/>
        </a:p>
      </dgm:t>
    </dgm:pt>
    <dgm:pt modelId="{0D7AE597-7002-4FC4-857B-C0A4DB702720}" type="pres">
      <dgm:prSet presAssocID="{627733CC-022E-46E7-8AEA-1541C76888FE}" presName="root" presStyleCnt="0">
        <dgm:presLayoutVars>
          <dgm:dir/>
          <dgm:resizeHandles val="exact"/>
        </dgm:presLayoutVars>
      </dgm:prSet>
      <dgm:spPr/>
    </dgm:pt>
    <dgm:pt modelId="{E5C384CE-C5A6-40D6-98DF-92B3ABC864A2}" type="pres">
      <dgm:prSet presAssocID="{060EA183-2EBE-4E1D-A91B-90C5448776A9}" presName="compNode" presStyleCnt="0"/>
      <dgm:spPr/>
    </dgm:pt>
    <dgm:pt modelId="{068692B6-2087-4F37-9C09-C9422BDC93C3}" type="pres">
      <dgm:prSet presAssocID="{060EA183-2EBE-4E1D-A91B-90C5448776A9}" presName="iconBgRect" presStyleLbl="bgShp" presStyleIdx="0" presStyleCnt="3"/>
      <dgm:spPr/>
    </dgm:pt>
    <dgm:pt modelId="{1F86FE49-3377-4DAD-BFBB-049075B935D2}" type="pres">
      <dgm:prSet presAssocID="{060EA183-2EBE-4E1D-A91B-90C5448776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64140101-19FE-4785-9BDC-671A25DE45E6}" type="pres">
      <dgm:prSet presAssocID="{060EA183-2EBE-4E1D-A91B-90C5448776A9}" presName="spaceRect" presStyleCnt="0"/>
      <dgm:spPr/>
    </dgm:pt>
    <dgm:pt modelId="{D0B6AABE-5C12-4AE6-AC4C-1308F7983EFE}" type="pres">
      <dgm:prSet presAssocID="{060EA183-2EBE-4E1D-A91B-90C5448776A9}" presName="textRect" presStyleLbl="revTx" presStyleIdx="0" presStyleCnt="3">
        <dgm:presLayoutVars>
          <dgm:chMax val="1"/>
          <dgm:chPref val="1"/>
        </dgm:presLayoutVars>
      </dgm:prSet>
      <dgm:spPr/>
    </dgm:pt>
    <dgm:pt modelId="{D1FCBFDA-1225-4AA7-A81C-602000007710}" type="pres">
      <dgm:prSet presAssocID="{724BA46B-842F-4148-9AA7-2E7AAF3D2D3C}" presName="sibTrans" presStyleCnt="0"/>
      <dgm:spPr/>
    </dgm:pt>
    <dgm:pt modelId="{DC37F6B0-3C9D-4C98-8624-D2D0CCFE2447}" type="pres">
      <dgm:prSet presAssocID="{2FFBBA7E-8004-4033-AA75-02FAAE9D6A0C}" presName="compNode" presStyleCnt="0"/>
      <dgm:spPr/>
    </dgm:pt>
    <dgm:pt modelId="{BAABDFD4-0896-4B67-99B7-1D1C61C866DE}" type="pres">
      <dgm:prSet presAssocID="{2FFBBA7E-8004-4033-AA75-02FAAE9D6A0C}" presName="iconBgRect" presStyleLbl="bgShp" presStyleIdx="1" presStyleCnt="3"/>
      <dgm:spPr/>
    </dgm:pt>
    <dgm:pt modelId="{2D153D26-7F6F-4538-B099-D1793D340CA4}" type="pres">
      <dgm:prSet presAssocID="{2FFBBA7E-8004-4033-AA75-02FAAE9D6A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52FABA9-5822-4FC7-8A40-7CBE0CDBEC7B}" type="pres">
      <dgm:prSet presAssocID="{2FFBBA7E-8004-4033-AA75-02FAAE9D6A0C}" presName="spaceRect" presStyleCnt="0"/>
      <dgm:spPr/>
    </dgm:pt>
    <dgm:pt modelId="{9FA52C35-EC5E-472E-8256-24C2A5A3416D}" type="pres">
      <dgm:prSet presAssocID="{2FFBBA7E-8004-4033-AA75-02FAAE9D6A0C}" presName="textRect" presStyleLbl="revTx" presStyleIdx="1" presStyleCnt="3">
        <dgm:presLayoutVars>
          <dgm:chMax val="1"/>
          <dgm:chPref val="1"/>
        </dgm:presLayoutVars>
      </dgm:prSet>
      <dgm:spPr/>
    </dgm:pt>
    <dgm:pt modelId="{3A66830F-21FE-4622-8BE8-A0043B6FD9E0}" type="pres">
      <dgm:prSet presAssocID="{1A6011F5-8926-4374-818B-C3F5F4686208}" presName="sibTrans" presStyleCnt="0"/>
      <dgm:spPr/>
    </dgm:pt>
    <dgm:pt modelId="{53944282-8E82-4E18-B0ED-2E516238AC3E}" type="pres">
      <dgm:prSet presAssocID="{255EE295-EC8A-408C-8188-29947C5228F6}" presName="compNode" presStyleCnt="0"/>
      <dgm:spPr/>
    </dgm:pt>
    <dgm:pt modelId="{39F701B8-7AFD-46B0-A4FF-A42FEECBA8A9}" type="pres">
      <dgm:prSet presAssocID="{255EE295-EC8A-408C-8188-29947C5228F6}" presName="iconBgRect" presStyleLbl="bgShp" presStyleIdx="2" presStyleCnt="3"/>
      <dgm:spPr/>
    </dgm:pt>
    <dgm:pt modelId="{BDC68E95-DDFB-4649-B69B-D82A2180F10F}" type="pres">
      <dgm:prSet presAssocID="{255EE295-EC8A-408C-8188-29947C5228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0F7C540-372D-44CD-A2EB-99F645D662CB}" type="pres">
      <dgm:prSet presAssocID="{255EE295-EC8A-408C-8188-29947C5228F6}" presName="spaceRect" presStyleCnt="0"/>
      <dgm:spPr/>
    </dgm:pt>
    <dgm:pt modelId="{119425AB-BE93-46AD-BDF2-63E807B69D54}" type="pres">
      <dgm:prSet presAssocID="{255EE295-EC8A-408C-8188-29947C5228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85DEB06-40E1-43E6-8435-DD4C5B45B31F}" type="presOf" srcId="{2FFBBA7E-8004-4033-AA75-02FAAE9D6A0C}" destId="{9FA52C35-EC5E-472E-8256-24C2A5A3416D}" srcOrd="0" destOrd="0" presId="urn:microsoft.com/office/officeart/2018/5/layout/IconCircleLabelList"/>
    <dgm:cxn modelId="{01958721-5D1E-4323-A889-C9E6BF43E71A}" type="presOf" srcId="{060EA183-2EBE-4E1D-A91B-90C5448776A9}" destId="{D0B6AABE-5C12-4AE6-AC4C-1308F7983EFE}" srcOrd="0" destOrd="0" presId="urn:microsoft.com/office/officeart/2018/5/layout/IconCircleLabelList"/>
    <dgm:cxn modelId="{72CC2039-8E7C-4E4D-8C13-8A465294495B}" type="presOf" srcId="{627733CC-022E-46E7-8AEA-1541C76888FE}" destId="{0D7AE597-7002-4FC4-857B-C0A4DB702720}" srcOrd="0" destOrd="0" presId="urn:microsoft.com/office/officeart/2018/5/layout/IconCircleLabelList"/>
    <dgm:cxn modelId="{F7C77553-9CF5-4D61-8100-273D4D9A83B5}" srcId="{627733CC-022E-46E7-8AEA-1541C76888FE}" destId="{060EA183-2EBE-4E1D-A91B-90C5448776A9}" srcOrd="0" destOrd="0" parTransId="{332245E0-6236-4BC8-82F8-9295B838D0AC}" sibTransId="{724BA46B-842F-4148-9AA7-2E7AAF3D2D3C}"/>
    <dgm:cxn modelId="{DD8D82A6-832C-43AD-A928-C82FC489CCE1}" srcId="{627733CC-022E-46E7-8AEA-1541C76888FE}" destId="{255EE295-EC8A-408C-8188-29947C5228F6}" srcOrd="2" destOrd="0" parTransId="{99516FD7-EEFE-42F0-9A91-7EED1EAE4F3B}" sibTransId="{A954EAEB-44DA-472D-975F-D25059EEFA4D}"/>
    <dgm:cxn modelId="{8D4752CC-EA43-4899-BBB6-B5B01D510682}" type="presOf" srcId="{255EE295-EC8A-408C-8188-29947C5228F6}" destId="{119425AB-BE93-46AD-BDF2-63E807B69D54}" srcOrd="0" destOrd="0" presId="urn:microsoft.com/office/officeart/2018/5/layout/IconCircleLabelList"/>
    <dgm:cxn modelId="{3D50EADF-C724-4900-A93A-65BC6B4CA814}" srcId="{627733CC-022E-46E7-8AEA-1541C76888FE}" destId="{2FFBBA7E-8004-4033-AA75-02FAAE9D6A0C}" srcOrd="1" destOrd="0" parTransId="{695904DC-42A7-4ABE-9F59-25C76F7F662F}" sibTransId="{1A6011F5-8926-4374-818B-C3F5F4686208}"/>
    <dgm:cxn modelId="{BE0FC103-10A2-4D35-B482-0C3922A83302}" type="presParOf" srcId="{0D7AE597-7002-4FC4-857B-C0A4DB702720}" destId="{E5C384CE-C5A6-40D6-98DF-92B3ABC864A2}" srcOrd="0" destOrd="0" presId="urn:microsoft.com/office/officeart/2018/5/layout/IconCircleLabelList"/>
    <dgm:cxn modelId="{4A0AB26A-E2ED-4836-B55A-FDF4961FEBA7}" type="presParOf" srcId="{E5C384CE-C5A6-40D6-98DF-92B3ABC864A2}" destId="{068692B6-2087-4F37-9C09-C9422BDC93C3}" srcOrd="0" destOrd="0" presId="urn:microsoft.com/office/officeart/2018/5/layout/IconCircleLabelList"/>
    <dgm:cxn modelId="{A5D66BBF-4BE8-4AFF-A897-65541E45E951}" type="presParOf" srcId="{E5C384CE-C5A6-40D6-98DF-92B3ABC864A2}" destId="{1F86FE49-3377-4DAD-BFBB-049075B935D2}" srcOrd="1" destOrd="0" presId="urn:microsoft.com/office/officeart/2018/5/layout/IconCircleLabelList"/>
    <dgm:cxn modelId="{07E92353-669F-4346-8871-63317C015867}" type="presParOf" srcId="{E5C384CE-C5A6-40D6-98DF-92B3ABC864A2}" destId="{64140101-19FE-4785-9BDC-671A25DE45E6}" srcOrd="2" destOrd="0" presId="urn:microsoft.com/office/officeart/2018/5/layout/IconCircleLabelList"/>
    <dgm:cxn modelId="{BA168B07-7657-4D3F-90B6-A5D6FB55F6F4}" type="presParOf" srcId="{E5C384CE-C5A6-40D6-98DF-92B3ABC864A2}" destId="{D0B6AABE-5C12-4AE6-AC4C-1308F7983EFE}" srcOrd="3" destOrd="0" presId="urn:microsoft.com/office/officeart/2018/5/layout/IconCircleLabelList"/>
    <dgm:cxn modelId="{4474E92E-5371-46EB-A29C-5B2147AD5298}" type="presParOf" srcId="{0D7AE597-7002-4FC4-857B-C0A4DB702720}" destId="{D1FCBFDA-1225-4AA7-A81C-602000007710}" srcOrd="1" destOrd="0" presId="urn:microsoft.com/office/officeart/2018/5/layout/IconCircleLabelList"/>
    <dgm:cxn modelId="{73A48302-1334-4422-83CB-028A95392B22}" type="presParOf" srcId="{0D7AE597-7002-4FC4-857B-C0A4DB702720}" destId="{DC37F6B0-3C9D-4C98-8624-D2D0CCFE2447}" srcOrd="2" destOrd="0" presId="urn:microsoft.com/office/officeart/2018/5/layout/IconCircleLabelList"/>
    <dgm:cxn modelId="{8908FAEA-5BA8-4132-B540-D80245E5849B}" type="presParOf" srcId="{DC37F6B0-3C9D-4C98-8624-D2D0CCFE2447}" destId="{BAABDFD4-0896-4B67-99B7-1D1C61C866DE}" srcOrd="0" destOrd="0" presId="urn:microsoft.com/office/officeart/2018/5/layout/IconCircleLabelList"/>
    <dgm:cxn modelId="{8C3D6594-779C-4216-92A1-C4CACECA2009}" type="presParOf" srcId="{DC37F6B0-3C9D-4C98-8624-D2D0CCFE2447}" destId="{2D153D26-7F6F-4538-B099-D1793D340CA4}" srcOrd="1" destOrd="0" presId="urn:microsoft.com/office/officeart/2018/5/layout/IconCircleLabelList"/>
    <dgm:cxn modelId="{ECB0A0C5-FED7-46A2-9D79-8C1EB8B23E65}" type="presParOf" srcId="{DC37F6B0-3C9D-4C98-8624-D2D0CCFE2447}" destId="{152FABA9-5822-4FC7-8A40-7CBE0CDBEC7B}" srcOrd="2" destOrd="0" presId="urn:microsoft.com/office/officeart/2018/5/layout/IconCircleLabelList"/>
    <dgm:cxn modelId="{CE785825-5DFC-4EFB-B59A-E8ABAAD9F885}" type="presParOf" srcId="{DC37F6B0-3C9D-4C98-8624-D2D0CCFE2447}" destId="{9FA52C35-EC5E-472E-8256-24C2A5A3416D}" srcOrd="3" destOrd="0" presId="urn:microsoft.com/office/officeart/2018/5/layout/IconCircleLabelList"/>
    <dgm:cxn modelId="{841647EA-2DBE-488C-A256-6D8BA231D5C2}" type="presParOf" srcId="{0D7AE597-7002-4FC4-857B-C0A4DB702720}" destId="{3A66830F-21FE-4622-8BE8-A0043B6FD9E0}" srcOrd="3" destOrd="0" presId="urn:microsoft.com/office/officeart/2018/5/layout/IconCircleLabelList"/>
    <dgm:cxn modelId="{10CA48E8-2A4A-4D0A-A3F9-19A93EBD98EF}" type="presParOf" srcId="{0D7AE597-7002-4FC4-857B-C0A4DB702720}" destId="{53944282-8E82-4E18-B0ED-2E516238AC3E}" srcOrd="4" destOrd="0" presId="urn:microsoft.com/office/officeart/2018/5/layout/IconCircleLabelList"/>
    <dgm:cxn modelId="{52219E4D-2E78-4077-82F9-0426EFE35FF2}" type="presParOf" srcId="{53944282-8E82-4E18-B0ED-2E516238AC3E}" destId="{39F701B8-7AFD-46B0-A4FF-A42FEECBA8A9}" srcOrd="0" destOrd="0" presId="urn:microsoft.com/office/officeart/2018/5/layout/IconCircleLabelList"/>
    <dgm:cxn modelId="{1C8EDF08-8953-4615-82B8-ABEA3BBA0BCA}" type="presParOf" srcId="{53944282-8E82-4E18-B0ED-2E516238AC3E}" destId="{BDC68E95-DDFB-4649-B69B-D82A2180F10F}" srcOrd="1" destOrd="0" presId="urn:microsoft.com/office/officeart/2018/5/layout/IconCircleLabelList"/>
    <dgm:cxn modelId="{72390265-AC59-4631-8223-051E9209E229}" type="presParOf" srcId="{53944282-8E82-4E18-B0ED-2E516238AC3E}" destId="{70F7C540-372D-44CD-A2EB-99F645D662CB}" srcOrd="2" destOrd="0" presId="urn:microsoft.com/office/officeart/2018/5/layout/IconCircleLabelList"/>
    <dgm:cxn modelId="{31B0E241-CCD5-42F3-AC2F-33B8FBB4AD0C}" type="presParOf" srcId="{53944282-8E82-4E18-B0ED-2E516238AC3E}" destId="{119425AB-BE93-46AD-BDF2-63E807B69D5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455257-DF4E-412C-8EC9-0F2E073B962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14728BB-C94F-4923-B591-F2D693BB9C8A}">
      <dgm:prSet/>
      <dgm:spPr/>
      <dgm:t>
        <a:bodyPr/>
        <a:lstStyle/>
        <a:p>
          <a:r>
            <a:rPr lang="en-US"/>
            <a:t>Basic Excel Use</a:t>
          </a:r>
        </a:p>
      </dgm:t>
    </dgm:pt>
    <dgm:pt modelId="{9BB3DB91-DA01-4FF1-BFEB-C8A5233A5F05}" type="parTrans" cxnId="{60AED2CF-4FF7-4BDC-8770-9ACBEF0C7DB3}">
      <dgm:prSet/>
      <dgm:spPr/>
      <dgm:t>
        <a:bodyPr/>
        <a:lstStyle/>
        <a:p>
          <a:endParaRPr lang="en-US"/>
        </a:p>
      </dgm:t>
    </dgm:pt>
    <dgm:pt modelId="{E229C215-4783-4CA5-92AB-BACD5BE10CF9}" type="sibTrans" cxnId="{60AED2CF-4FF7-4BDC-8770-9ACBEF0C7DB3}">
      <dgm:prSet/>
      <dgm:spPr/>
      <dgm:t>
        <a:bodyPr/>
        <a:lstStyle/>
        <a:p>
          <a:endParaRPr lang="en-US"/>
        </a:p>
      </dgm:t>
    </dgm:pt>
    <dgm:pt modelId="{50782C15-0B86-4205-824A-63162C6BA590}">
      <dgm:prSet/>
      <dgm:spPr/>
      <dgm:t>
        <a:bodyPr/>
        <a:lstStyle/>
        <a:p>
          <a:r>
            <a:rPr lang="en-US"/>
            <a:t>Converting Units of measurement</a:t>
          </a:r>
        </a:p>
      </dgm:t>
    </dgm:pt>
    <dgm:pt modelId="{EEEE9F6A-D979-4D0F-8CB8-3B3B3FA38688}" type="parTrans" cxnId="{FD2708F2-E755-48CE-AB36-E0B251BC2E9B}">
      <dgm:prSet/>
      <dgm:spPr/>
      <dgm:t>
        <a:bodyPr/>
        <a:lstStyle/>
        <a:p>
          <a:endParaRPr lang="en-US"/>
        </a:p>
      </dgm:t>
    </dgm:pt>
    <dgm:pt modelId="{AB62DEA9-F7BA-43F4-958B-729308D74C44}" type="sibTrans" cxnId="{FD2708F2-E755-48CE-AB36-E0B251BC2E9B}">
      <dgm:prSet/>
      <dgm:spPr/>
      <dgm:t>
        <a:bodyPr/>
        <a:lstStyle/>
        <a:p>
          <a:endParaRPr lang="en-US"/>
        </a:p>
      </dgm:t>
    </dgm:pt>
    <dgm:pt modelId="{C1F5BB57-1E34-4935-B38E-6D57DCA3F9AF}">
      <dgm:prSet/>
      <dgm:spPr/>
      <dgm:t>
        <a:bodyPr/>
        <a:lstStyle/>
        <a:p>
          <a:r>
            <a:rPr lang="en-US"/>
            <a:t>Evaluating Engineering Data</a:t>
          </a:r>
        </a:p>
      </dgm:t>
    </dgm:pt>
    <dgm:pt modelId="{482628D9-3111-4F74-83D8-096149C87D0B}" type="parTrans" cxnId="{A54C0951-46EB-4465-8B86-8B1363D9763D}">
      <dgm:prSet/>
      <dgm:spPr/>
      <dgm:t>
        <a:bodyPr/>
        <a:lstStyle/>
        <a:p>
          <a:endParaRPr lang="en-US"/>
        </a:p>
      </dgm:t>
    </dgm:pt>
    <dgm:pt modelId="{0D9FDC54-DBAE-40A5-810F-A0E7EEFCCF64}" type="sibTrans" cxnId="{A54C0951-46EB-4465-8B86-8B1363D9763D}">
      <dgm:prSet/>
      <dgm:spPr/>
      <dgm:t>
        <a:bodyPr/>
        <a:lstStyle/>
        <a:p>
          <a:endParaRPr lang="en-US"/>
        </a:p>
      </dgm:t>
    </dgm:pt>
    <dgm:pt modelId="{55FAED58-BA0C-45DD-AA9A-84290E17CE6A}" type="pres">
      <dgm:prSet presAssocID="{90455257-DF4E-412C-8EC9-0F2E073B9621}" presName="compositeShape" presStyleCnt="0">
        <dgm:presLayoutVars>
          <dgm:chMax val="7"/>
          <dgm:dir/>
          <dgm:resizeHandles val="exact"/>
        </dgm:presLayoutVars>
      </dgm:prSet>
      <dgm:spPr/>
    </dgm:pt>
    <dgm:pt modelId="{5650E697-7868-4469-A1F3-ED9DC2631EAE}" type="pres">
      <dgm:prSet presAssocID="{90455257-DF4E-412C-8EC9-0F2E073B9621}" presName="wedge1" presStyleLbl="node1" presStyleIdx="0" presStyleCnt="3"/>
      <dgm:spPr/>
    </dgm:pt>
    <dgm:pt modelId="{01D62B7A-9D4E-46D5-A846-8A934A70A45E}" type="pres">
      <dgm:prSet presAssocID="{90455257-DF4E-412C-8EC9-0F2E073B96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7D6F4A-E3B3-48ED-AEF5-37BE7976F441}" type="pres">
      <dgm:prSet presAssocID="{90455257-DF4E-412C-8EC9-0F2E073B9621}" presName="wedge2" presStyleLbl="node1" presStyleIdx="1" presStyleCnt="3"/>
      <dgm:spPr/>
    </dgm:pt>
    <dgm:pt modelId="{548A615F-25C1-4558-AB65-E44397933275}" type="pres">
      <dgm:prSet presAssocID="{90455257-DF4E-412C-8EC9-0F2E073B96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C2A8A83-BA71-4C52-8E87-EA2AD3FC512B}" type="pres">
      <dgm:prSet presAssocID="{90455257-DF4E-412C-8EC9-0F2E073B9621}" presName="wedge3" presStyleLbl="node1" presStyleIdx="2" presStyleCnt="3"/>
      <dgm:spPr/>
    </dgm:pt>
    <dgm:pt modelId="{05D19C16-A2EF-4F9D-91CC-451AAB969809}" type="pres">
      <dgm:prSet presAssocID="{90455257-DF4E-412C-8EC9-0F2E073B96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16C7703-1DBA-46D1-8022-179D2E726268}" type="presOf" srcId="{50782C15-0B86-4205-824A-63162C6BA590}" destId="{548A615F-25C1-4558-AB65-E44397933275}" srcOrd="1" destOrd="0" presId="urn:microsoft.com/office/officeart/2005/8/layout/chart3"/>
    <dgm:cxn modelId="{98107169-5B95-426C-938D-D84D42109008}" type="presOf" srcId="{90455257-DF4E-412C-8EC9-0F2E073B9621}" destId="{55FAED58-BA0C-45DD-AA9A-84290E17CE6A}" srcOrd="0" destOrd="0" presId="urn:microsoft.com/office/officeart/2005/8/layout/chart3"/>
    <dgm:cxn modelId="{A54C0951-46EB-4465-8B86-8B1363D9763D}" srcId="{90455257-DF4E-412C-8EC9-0F2E073B9621}" destId="{C1F5BB57-1E34-4935-B38E-6D57DCA3F9AF}" srcOrd="2" destOrd="0" parTransId="{482628D9-3111-4F74-83D8-096149C87D0B}" sibTransId="{0D9FDC54-DBAE-40A5-810F-A0E7EEFCCF64}"/>
    <dgm:cxn modelId="{85287C7B-9C09-460C-8554-36FDE2212DE8}" type="presOf" srcId="{C1F5BB57-1E34-4935-B38E-6D57DCA3F9AF}" destId="{7C2A8A83-BA71-4C52-8E87-EA2AD3FC512B}" srcOrd="0" destOrd="0" presId="urn:microsoft.com/office/officeart/2005/8/layout/chart3"/>
    <dgm:cxn modelId="{27BC1B85-4429-4CF1-AB2B-34133A311411}" type="presOf" srcId="{E14728BB-C94F-4923-B591-F2D693BB9C8A}" destId="{5650E697-7868-4469-A1F3-ED9DC2631EAE}" srcOrd="0" destOrd="0" presId="urn:microsoft.com/office/officeart/2005/8/layout/chart3"/>
    <dgm:cxn modelId="{CCB2519C-20C8-4454-A3EC-BDF86C647DF6}" type="presOf" srcId="{50782C15-0B86-4205-824A-63162C6BA590}" destId="{077D6F4A-E3B3-48ED-AEF5-37BE7976F441}" srcOrd="0" destOrd="0" presId="urn:microsoft.com/office/officeart/2005/8/layout/chart3"/>
    <dgm:cxn modelId="{6D4D7DB7-9026-411B-93D0-EEC3AF43DFD2}" type="presOf" srcId="{C1F5BB57-1E34-4935-B38E-6D57DCA3F9AF}" destId="{05D19C16-A2EF-4F9D-91CC-451AAB969809}" srcOrd="1" destOrd="0" presId="urn:microsoft.com/office/officeart/2005/8/layout/chart3"/>
    <dgm:cxn modelId="{CF8574CA-BC20-445E-A78D-6EEB34841F6B}" type="presOf" srcId="{E14728BB-C94F-4923-B591-F2D693BB9C8A}" destId="{01D62B7A-9D4E-46D5-A846-8A934A70A45E}" srcOrd="1" destOrd="0" presId="urn:microsoft.com/office/officeart/2005/8/layout/chart3"/>
    <dgm:cxn modelId="{60AED2CF-4FF7-4BDC-8770-9ACBEF0C7DB3}" srcId="{90455257-DF4E-412C-8EC9-0F2E073B9621}" destId="{E14728BB-C94F-4923-B591-F2D693BB9C8A}" srcOrd="0" destOrd="0" parTransId="{9BB3DB91-DA01-4FF1-BFEB-C8A5233A5F05}" sibTransId="{E229C215-4783-4CA5-92AB-BACD5BE10CF9}"/>
    <dgm:cxn modelId="{FD2708F2-E755-48CE-AB36-E0B251BC2E9B}" srcId="{90455257-DF4E-412C-8EC9-0F2E073B9621}" destId="{50782C15-0B86-4205-824A-63162C6BA590}" srcOrd="1" destOrd="0" parTransId="{EEEE9F6A-D979-4D0F-8CB8-3B3B3FA38688}" sibTransId="{AB62DEA9-F7BA-43F4-958B-729308D74C44}"/>
    <dgm:cxn modelId="{15C96D86-9A99-453F-8AFE-6BBAA3DE6BCD}" type="presParOf" srcId="{55FAED58-BA0C-45DD-AA9A-84290E17CE6A}" destId="{5650E697-7868-4469-A1F3-ED9DC2631EAE}" srcOrd="0" destOrd="0" presId="urn:microsoft.com/office/officeart/2005/8/layout/chart3"/>
    <dgm:cxn modelId="{CEB226EB-C6E0-4862-9D47-966368B92A3C}" type="presParOf" srcId="{55FAED58-BA0C-45DD-AA9A-84290E17CE6A}" destId="{01D62B7A-9D4E-46D5-A846-8A934A70A45E}" srcOrd="1" destOrd="0" presId="urn:microsoft.com/office/officeart/2005/8/layout/chart3"/>
    <dgm:cxn modelId="{EB59803D-E7C3-4A38-B1EB-EFEC8A9B47D4}" type="presParOf" srcId="{55FAED58-BA0C-45DD-AA9A-84290E17CE6A}" destId="{077D6F4A-E3B3-48ED-AEF5-37BE7976F441}" srcOrd="2" destOrd="0" presId="urn:microsoft.com/office/officeart/2005/8/layout/chart3"/>
    <dgm:cxn modelId="{65B9A4FE-0471-4245-BF26-117B6132D027}" type="presParOf" srcId="{55FAED58-BA0C-45DD-AA9A-84290E17CE6A}" destId="{548A615F-25C1-4558-AB65-E44397933275}" srcOrd="3" destOrd="0" presId="urn:microsoft.com/office/officeart/2005/8/layout/chart3"/>
    <dgm:cxn modelId="{4E9C73D2-9B8A-4A6C-8786-D26150926CEC}" type="presParOf" srcId="{55FAED58-BA0C-45DD-AA9A-84290E17CE6A}" destId="{7C2A8A83-BA71-4C52-8E87-EA2AD3FC512B}" srcOrd="4" destOrd="0" presId="urn:microsoft.com/office/officeart/2005/8/layout/chart3"/>
    <dgm:cxn modelId="{1021BC2A-F287-4C3E-84A7-B0F24FDB435A}" type="presParOf" srcId="{55FAED58-BA0C-45DD-AA9A-84290E17CE6A}" destId="{05D19C16-A2EF-4F9D-91CC-451AAB96980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455257-DF4E-412C-8EC9-0F2E073B962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4728BB-C94F-4923-B591-F2D693BB9C8A}">
      <dgm:prSet/>
      <dgm:spPr/>
      <dgm:t>
        <a:bodyPr/>
        <a:lstStyle/>
        <a:p>
          <a:r>
            <a:rPr lang="en-US" dirty="0"/>
            <a:t>Editing Excel spreadsheet, at times</a:t>
          </a:r>
        </a:p>
      </dgm:t>
    </dgm:pt>
    <dgm:pt modelId="{9BB3DB91-DA01-4FF1-BFEB-C8A5233A5F05}" type="parTrans" cxnId="{60AED2CF-4FF7-4BDC-8770-9ACBEF0C7DB3}">
      <dgm:prSet/>
      <dgm:spPr/>
      <dgm:t>
        <a:bodyPr/>
        <a:lstStyle/>
        <a:p>
          <a:endParaRPr lang="en-US"/>
        </a:p>
      </dgm:t>
    </dgm:pt>
    <dgm:pt modelId="{E229C215-4783-4CA5-92AB-BACD5BE10CF9}" type="sibTrans" cxnId="{60AED2CF-4FF7-4BDC-8770-9ACBEF0C7DB3}">
      <dgm:prSet/>
      <dgm:spPr/>
      <dgm:t>
        <a:bodyPr/>
        <a:lstStyle/>
        <a:p>
          <a:endParaRPr lang="en-US"/>
        </a:p>
      </dgm:t>
    </dgm:pt>
    <dgm:pt modelId="{50782C15-0B86-4205-824A-63162C6BA590}">
      <dgm:prSet/>
      <dgm:spPr/>
      <dgm:t>
        <a:bodyPr/>
        <a:lstStyle/>
        <a:p>
          <a:r>
            <a:rPr lang="en-US" dirty="0"/>
            <a:t>Reverting to original spreadsheet to</a:t>
          </a:r>
        </a:p>
      </dgm:t>
    </dgm:pt>
    <dgm:pt modelId="{EEEE9F6A-D979-4D0F-8CB8-3B3B3FA38688}" type="parTrans" cxnId="{FD2708F2-E755-48CE-AB36-E0B251BC2E9B}">
      <dgm:prSet/>
      <dgm:spPr/>
      <dgm:t>
        <a:bodyPr/>
        <a:lstStyle/>
        <a:p>
          <a:endParaRPr lang="en-US"/>
        </a:p>
      </dgm:t>
    </dgm:pt>
    <dgm:pt modelId="{AB62DEA9-F7BA-43F4-958B-729308D74C44}" type="sibTrans" cxnId="{FD2708F2-E755-48CE-AB36-E0B251BC2E9B}">
      <dgm:prSet/>
      <dgm:spPr/>
      <dgm:t>
        <a:bodyPr/>
        <a:lstStyle/>
        <a:p>
          <a:endParaRPr lang="en-US"/>
        </a:p>
      </dgm:t>
    </dgm:pt>
    <dgm:pt modelId="{C1F5BB57-1E34-4935-B38E-6D57DCA3F9AF}">
      <dgm:prSet/>
      <dgm:spPr/>
      <dgm:t>
        <a:bodyPr/>
        <a:lstStyle/>
        <a:p>
          <a:r>
            <a:rPr lang="en-US" dirty="0"/>
            <a:t>Correct editing errors</a:t>
          </a:r>
        </a:p>
      </dgm:t>
    </dgm:pt>
    <dgm:pt modelId="{482628D9-3111-4F74-83D8-096149C87D0B}" type="parTrans" cxnId="{A54C0951-46EB-4465-8B86-8B1363D9763D}">
      <dgm:prSet/>
      <dgm:spPr/>
      <dgm:t>
        <a:bodyPr/>
        <a:lstStyle/>
        <a:p>
          <a:endParaRPr lang="en-US"/>
        </a:p>
      </dgm:t>
    </dgm:pt>
    <dgm:pt modelId="{0D9FDC54-DBAE-40A5-810F-A0E7EEFCCF64}" type="sibTrans" cxnId="{A54C0951-46EB-4465-8B86-8B1363D9763D}">
      <dgm:prSet/>
      <dgm:spPr/>
      <dgm:t>
        <a:bodyPr/>
        <a:lstStyle/>
        <a:p>
          <a:endParaRPr lang="en-US"/>
        </a:p>
      </dgm:t>
    </dgm:pt>
    <dgm:pt modelId="{4DE2E9EA-CF6C-46CC-A287-B0E1C5BFB452}" type="pres">
      <dgm:prSet presAssocID="{90455257-DF4E-412C-8EC9-0F2E073B9621}" presName="vert0" presStyleCnt="0">
        <dgm:presLayoutVars>
          <dgm:dir/>
          <dgm:animOne val="branch"/>
          <dgm:animLvl val="lvl"/>
        </dgm:presLayoutVars>
      </dgm:prSet>
      <dgm:spPr/>
    </dgm:pt>
    <dgm:pt modelId="{05E3EB85-4836-4AAD-9198-82CAFCC2722E}" type="pres">
      <dgm:prSet presAssocID="{E14728BB-C94F-4923-B591-F2D693BB9C8A}" presName="thickLine" presStyleLbl="alignNode1" presStyleIdx="0" presStyleCnt="3"/>
      <dgm:spPr/>
    </dgm:pt>
    <dgm:pt modelId="{94833FB9-6A0B-4BD6-BD46-3D4537523FAE}" type="pres">
      <dgm:prSet presAssocID="{E14728BB-C94F-4923-B591-F2D693BB9C8A}" presName="horz1" presStyleCnt="0"/>
      <dgm:spPr/>
    </dgm:pt>
    <dgm:pt modelId="{C5E085F3-7429-4070-BB8A-4825D7F2FE98}" type="pres">
      <dgm:prSet presAssocID="{E14728BB-C94F-4923-B591-F2D693BB9C8A}" presName="tx1" presStyleLbl="revTx" presStyleIdx="0" presStyleCnt="3"/>
      <dgm:spPr/>
    </dgm:pt>
    <dgm:pt modelId="{EB1AAD0E-193C-4CB6-816B-38B17A0B52C3}" type="pres">
      <dgm:prSet presAssocID="{E14728BB-C94F-4923-B591-F2D693BB9C8A}" presName="vert1" presStyleCnt="0"/>
      <dgm:spPr/>
    </dgm:pt>
    <dgm:pt modelId="{1A9A87A8-0159-4DAB-A54B-E37C13E52EEC}" type="pres">
      <dgm:prSet presAssocID="{50782C15-0B86-4205-824A-63162C6BA590}" presName="thickLine" presStyleLbl="alignNode1" presStyleIdx="1" presStyleCnt="3"/>
      <dgm:spPr/>
    </dgm:pt>
    <dgm:pt modelId="{132C5BC2-37EE-49DD-9A95-5B48DF929E68}" type="pres">
      <dgm:prSet presAssocID="{50782C15-0B86-4205-824A-63162C6BA590}" presName="horz1" presStyleCnt="0"/>
      <dgm:spPr/>
    </dgm:pt>
    <dgm:pt modelId="{3E5B3615-50A0-4C4D-A3A0-52FAA12D5375}" type="pres">
      <dgm:prSet presAssocID="{50782C15-0B86-4205-824A-63162C6BA590}" presName="tx1" presStyleLbl="revTx" presStyleIdx="1" presStyleCnt="3"/>
      <dgm:spPr/>
    </dgm:pt>
    <dgm:pt modelId="{BBEF72EE-120D-4602-B148-44F616D49BE4}" type="pres">
      <dgm:prSet presAssocID="{50782C15-0B86-4205-824A-63162C6BA590}" presName="vert1" presStyleCnt="0"/>
      <dgm:spPr/>
    </dgm:pt>
    <dgm:pt modelId="{9A2D5480-AEF0-4EAC-A22F-AD0A1440B036}" type="pres">
      <dgm:prSet presAssocID="{C1F5BB57-1E34-4935-B38E-6D57DCA3F9AF}" presName="thickLine" presStyleLbl="alignNode1" presStyleIdx="2" presStyleCnt="3"/>
      <dgm:spPr/>
    </dgm:pt>
    <dgm:pt modelId="{1D6517E3-BA1A-43C6-99D9-5C969336C6AD}" type="pres">
      <dgm:prSet presAssocID="{C1F5BB57-1E34-4935-B38E-6D57DCA3F9AF}" presName="horz1" presStyleCnt="0"/>
      <dgm:spPr/>
    </dgm:pt>
    <dgm:pt modelId="{3EC4E6E7-8A2B-4123-A831-7DE2E4951714}" type="pres">
      <dgm:prSet presAssocID="{C1F5BB57-1E34-4935-B38E-6D57DCA3F9AF}" presName="tx1" presStyleLbl="revTx" presStyleIdx="2" presStyleCnt="3"/>
      <dgm:spPr/>
    </dgm:pt>
    <dgm:pt modelId="{2D949F74-C379-40C6-9642-57F10F1E35B2}" type="pres">
      <dgm:prSet presAssocID="{C1F5BB57-1E34-4935-B38E-6D57DCA3F9AF}" presName="vert1" presStyleCnt="0"/>
      <dgm:spPr/>
    </dgm:pt>
  </dgm:ptLst>
  <dgm:cxnLst>
    <dgm:cxn modelId="{BAE01126-0185-4BED-BC0B-18B9DB166F3F}" type="presOf" srcId="{50782C15-0B86-4205-824A-63162C6BA590}" destId="{3E5B3615-50A0-4C4D-A3A0-52FAA12D5375}" srcOrd="0" destOrd="0" presId="urn:microsoft.com/office/officeart/2008/layout/LinedList"/>
    <dgm:cxn modelId="{8823E55F-ED6E-477E-B561-9E15254F67CF}" type="presOf" srcId="{E14728BB-C94F-4923-B591-F2D693BB9C8A}" destId="{C5E085F3-7429-4070-BB8A-4825D7F2FE98}" srcOrd="0" destOrd="0" presId="urn:microsoft.com/office/officeart/2008/layout/LinedList"/>
    <dgm:cxn modelId="{A54C0951-46EB-4465-8B86-8B1363D9763D}" srcId="{90455257-DF4E-412C-8EC9-0F2E073B9621}" destId="{C1F5BB57-1E34-4935-B38E-6D57DCA3F9AF}" srcOrd="2" destOrd="0" parTransId="{482628D9-3111-4F74-83D8-096149C87D0B}" sibTransId="{0D9FDC54-DBAE-40A5-810F-A0E7EEFCCF64}"/>
    <dgm:cxn modelId="{E45F0F9A-DF49-4455-842C-3CAB33C8FCE4}" type="presOf" srcId="{C1F5BB57-1E34-4935-B38E-6D57DCA3F9AF}" destId="{3EC4E6E7-8A2B-4123-A831-7DE2E4951714}" srcOrd="0" destOrd="0" presId="urn:microsoft.com/office/officeart/2008/layout/LinedList"/>
    <dgm:cxn modelId="{0D7224A4-E41B-4AF8-B6E7-9BA8DF2A6622}" type="presOf" srcId="{90455257-DF4E-412C-8EC9-0F2E073B9621}" destId="{4DE2E9EA-CF6C-46CC-A287-B0E1C5BFB452}" srcOrd="0" destOrd="0" presId="urn:microsoft.com/office/officeart/2008/layout/LinedList"/>
    <dgm:cxn modelId="{60AED2CF-4FF7-4BDC-8770-9ACBEF0C7DB3}" srcId="{90455257-DF4E-412C-8EC9-0F2E073B9621}" destId="{E14728BB-C94F-4923-B591-F2D693BB9C8A}" srcOrd="0" destOrd="0" parTransId="{9BB3DB91-DA01-4FF1-BFEB-C8A5233A5F05}" sibTransId="{E229C215-4783-4CA5-92AB-BACD5BE10CF9}"/>
    <dgm:cxn modelId="{FD2708F2-E755-48CE-AB36-E0B251BC2E9B}" srcId="{90455257-DF4E-412C-8EC9-0F2E073B9621}" destId="{50782C15-0B86-4205-824A-63162C6BA590}" srcOrd="1" destOrd="0" parTransId="{EEEE9F6A-D979-4D0F-8CB8-3B3B3FA38688}" sibTransId="{AB62DEA9-F7BA-43F4-958B-729308D74C44}"/>
    <dgm:cxn modelId="{57B6D1D1-1C7D-4CF0-A86C-D9D7CEC7A91C}" type="presParOf" srcId="{4DE2E9EA-CF6C-46CC-A287-B0E1C5BFB452}" destId="{05E3EB85-4836-4AAD-9198-82CAFCC2722E}" srcOrd="0" destOrd="0" presId="urn:microsoft.com/office/officeart/2008/layout/LinedList"/>
    <dgm:cxn modelId="{FD92F1F9-E481-4E80-8034-6A67A136F810}" type="presParOf" srcId="{4DE2E9EA-CF6C-46CC-A287-B0E1C5BFB452}" destId="{94833FB9-6A0B-4BD6-BD46-3D4537523FAE}" srcOrd="1" destOrd="0" presId="urn:microsoft.com/office/officeart/2008/layout/LinedList"/>
    <dgm:cxn modelId="{E44E3E65-61FA-4F21-B722-11D4A2D8EE12}" type="presParOf" srcId="{94833FB9-6A0B-4BD6-BD46-3D4537523FAE}" destId="{C5E085F3-7429-4070-BB8A-4825D7F2FE98}" srcOrd="0" destOrd="0" presId="urn:microsoft.com/office/officeart/2008/layout/LinedList"/>
    <dgm:cxn modelId="{D6899141-9FC9-437D-A8DE-CCBD024DB4F6}" type="presParOf" srcId="{94833FB9-6A0B-4BD6-BD46-3D4537523FAE}" destId="{EB1AAD0E-193C-4CB6-816B-38B17A0B52C3}" srcOrd="1" destOrd="0" presId="urn:microsoft.com/office/officeart/2008/layout/LinedList"/>
    <dgm:cxn modelId="{F2DD3816-0B40-4888-9A1C-86CF1EC89B16}" type="presParOf" srcId="{4DE2E9EA-CF6C-46CC-A287-B0E1C5BFB452}" destId="{1A9A87A8-0159-4DAB-A54B-E37C13E52EEC}" srcOrd="2" destOrd="0" presId="urn:microsoft.com/office/officeart/2008/layout/LinedList"/>
    <dgm:cxn modelId="{D28BA8DC-A04A-4FC2-A4FB-215AD1AE0E58}" type="presParOf" srcId="{4DE2E9EA-CF6C-46CC-A287-B0E1C5BFB452}" destId="{132C5BC2-37EE-49DD-9A95-5B48DF929E68}" srcOrd="3" destOrd="0" presId="urn:microsoft.com/office/officeart/2008/layout/LinedList"/>
    <dgm:cxn modelId="{76292A56-02A6-4E6C-986D-9DCBFE38531E}" type="presParOf" srcId="{132C5BC2-37EE-49DD-9A95-5B48DF929E68}" destId="{3E5B3615-50A0-4C4D-A3A0-52FAA12D5375}" srcOrd="0" destOrd="0" presId="urn:microsoft.com/office/officeart/2008/layout/LinedList"/>
    <dgm:cxn modelId="{DAF754DE-E7A6-44E9-82EA-8BF0756F01FE}" type="presParOf" srcId="{132C5BC2-37EE-49DD-9A95-5B48DF929E68}" destId="{BBEF72EE-120D-4602-B148-44F616D49BE4}" srcOrd="1" destOrd="0" presId="urn:microsoft.com/office/officeart/2008/layout/LinedList"/>
    <dgm:cxn modelId="{22743823-CAB3-4AA7-A78B-B496D708E525}" type="presParOf" srcId="{4DE2E9EA-CF6C-46CC-A287-B0E1C5BFB452}" destId="{9A2D5480-AEF0-4EAC-A22F-AD0A1440B036}" srcOrd="4" destOrd="0" presId="urn:microsoft.com/office/officeart/2008/layout/LinedList"/>
    <dgm:cxn modelId="{37B00D3F-F40E-4837-8DB6-FA05AA34F5A1}" type="presParOf" srcId="{4DE2E9EA-CF6C-46CC-A287-B0E1C5BFB452}" destId="{1D6517E3-BA1A-43C6-99D9-5C969336C6AD}" srcOrd="5" destOrd="0" presId="urn:microsoft.com/office/officeart/2008/layout/LinedList"/>
    <dgm:cxn modelId="{9FE59799-38DD-4A7A-904C-489D570ECD80}" type="presParOf" srcId="{1D6517E3-BA1A-43C6-99D9-5C969336C6AD}" destId="{3EC4E6E7-8A2B-4123-A831-7DE2E4951714}" srcOrd="0" destOrd="0" presId="urn:microsoft.com/office/officeart/2008/layout/LinedList"/>
    <dgm:cxn modelId="{8B2C51C1-8B51-434B-90CD-41C00D3E8445}" type="presParOf" srcId="{1D6517E3-BA1A-43C6-99D9-5C969336C6AD}" destId="{2D949F74-C379-40C6-9642-57F10F1E35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455257-DF4E-412C-8EC9-0F2E073B962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4728BB-C94F-4923-B591-F2D693BB9C8A}">
      <dgm:prSet/>
      <dgm:spPr/>
      <dgm:t>
        <a:bodyPr/>
        <a:lstStyle/>
        <a:p>
          <a:r>
            <a:rPr lang="en-US" dirty="0"/>
            <a:t>Excel is a powerful tool and necessary within the engineering profession. Using the correct unit of measurement is vital for proper evaluations </a:t>
          </a:r>
          <a:r>
            <a:rPr lang="en-US"/>
            <a:t>and conversions of data.</a:t>
          </a:r>
        </a:p>
      </dgm:t>
    </dgm:pt>
    <dgm:pt modelId="{9BB3DB91-DA01-4FF1-BFEB-C8A5233A5F05}" type="parTrans" cxnId="{60AED2CF-4FF7-4BDC-8770-9ACBEF0C7DB3}">
      <dgm:prSet/>
      <dgm:spPr/>
      <dgm:t>
        <a:bodyPr/>
        <a:lstStyle/>
        <a:p>
          <a:endParaRPr lang="en-US"/>
        </a:p>
      </dgm:t>
    </dgm:pt>
    <dgm:pt modelId="{E229C215-4783-4CA5-92AB-BACD5BE10CF9}" type="sibTrans" cxnId="{60AED2CF-4FF7-4BDC-8770-9ACBEF0C7DB3}">
      <dgm:prSet/>
      <dgm:spPr/>
      <dgm:t>
        <a:bodyPr/>
        <a:lstStyle/>
        <a:p>
          <a:endParaRPr lang="en-US"/>
        </a:p>
      </dgm:t>
    </dgm:pt>
    <dgm:pt modelId="{50782C15-0B86-4205-824A-63162C6BA590}">
      <dgm:prSet/>
      <dgm:spPr/>
      <dgm:t>
        <a:bodyPr/>
        <a:lstStyle/>
        <a:p>
          <a:endParaRPr lang="en-US" dirty="0"/>
        </a:p>
      </dgm:t>
    </dgm:pt>
    <dgm:pt modelId="{EEEE9F6A-D979-4D0F-8CB8-3B3B3FA38688}" type="parTrans" cxnId="{FD2708F2-E755-48CE-AB36-E0B251BC2E9B}">
      <dgm:prSet/>
      <dgm:spPr/>
      <dgm:t>
        <a:bodyPr/>
        <a:lstStyle/>
        <a:p>
          <a:endParaRPr lang="en-US"/>
        </a:p>
      </dgm:t>
    </dgm:pt>
    <dgm:pt modelId="{AB62DEA9-F7BA-43F4-958B-729308D74C44}" type="sibTrans" cxnId="{FD2708F2-E755-48CE-AB36-E0B251BC2E9B}">
      <dgm:prSet/>
      <dgm:spPr/>
      <dgm:t>
        <a:bodyPr/>
        <a:lstStyle/>
        <a:p>
          <a:endParaRPr lang="en-US"/>
        </a:p>
      </dgm:t>
    </dgm:pt>
    <dgm:pt modelId="{92217A6A-6A76-43A6-A7E6-A5093E979E9D}" type="pres">
      <dgm:prSet presAssocID="{90455257-DF4E-412C-8EC9-0F2E073B9621}" presName="vert0" presStyleCnt="0">
        <dgm:presLayoutVars>
          <dgm:dir/>
          <dgm:animOne val="branch"/>
          <dgm:animLvl val="lvl"/>
        </dgm:presLayoutVars>
      </dgm:prSet>
      <dgm:spPr/>
    </dgm:pt>
    <dgm:pt modelId="{2DE161A5-B751-4335-AB28-EDE64C201914}" type="pres">
      <dgm:prSet presAssocID="{E14728BB-C94F-4923-B591-F2D693BB9C8A}" presName="thickLine" presStyleLbl="alignNode1" presStyleIdx="0" presStyleCnt="2"/>
      <dgm:spPr/>
    </dgm:pt>
    <dgm:pt modelId="{E5F388FE-A8CD-4B67-8FF5-D408B7A15CEF}" type="pres">
      <dgm:prSet presAssocID="{E14728BB-C94F-4923-B591-F2D693BB9C8A}" presName="horz1" presStyleCnt="0"/>
      <dgm:spPr/>
    </dgm:pt>
    <dgm:pt modelId="{D2410B68-75B9-4A16-9797-3D1014A02075}" type="pres">
      <dgm:prSet presAssocID="{E14728BB-C94F-4923-B591-F2D693BB9C8A}" presName="tx1" presStyleLbl="revTx" presStyleIdx="0" presStyleCnt="2"/>
      <dgm:spPr/>
    </dgm:pt>
    <dgm:pt modelId="{F4A1ECD7-A20F-44B8-B88B-A82F29B0E17E}" type="pres">
      <dgm:prSet presAssocID="{E14728BB-C94F-4923-B591-F2D693BB9C8A}" presName="vert1" presStyleCnt="0"/>
      <dgm:spPr/>
    </dgm:pt>
    <dgm:pt modelId="{BCBF0B01-7CDC-4460-BC60-B9CC113EF9C5}" type="pres">
      <dgm:prSet presAssocID="{50782C15-0B86-4205-824A-63162C6BA590}" presName="thickLine" presStyleLbl="alignNode1" presStyleIdx="1" presStyleCnt="2"/>
      <dgm:spPr/>
    </dgm:pt>
    <dgm:pt modelId="{AB49F29F-F24A-487B-8E1C-1FEB820178BA}" type="pres">
      <dgm:prSet presAssocID="{50782C15-0B86-4205-824A-63162C6BA590}" presName="horz1" presStyleCnt="0"/>
      <dgm:spPr/>
    </dgm:pt>
    <dgm:pt modelId="{7A30F097-34C6-463F-A521-A7D1B192A89A}" type="pres">
      <dgm:prSet presAssocID="{50782C15-0B86-4205-824A-63162C6BA590}" presName="tx1" presStyleLbl="revTx" presStyleIdx="1" presStyleCnt="2"/>
      <dgm:spPr/>
    </dgm:pt>
    <dgm:pt modelId="{247C933C-F845-4A9E-8ECC-DB75D62414D8}" type="pres">
      <dgm:prSet presAssocID="{50782C15-0B86-4205-824A-63162C6BA590}" presName="vert1" presStyleCnt="0"/>
      <dgm:spPr/>
    </dgm:pt>
  </dgm:ptLst>
  <dgm:cxnLst>
    <dgm:cxn modelId="{914A9E0C-72D4-4E66-A185-3E76CB9CDAE8}" type="presOf" srcId="{50782C15-0B86-4205-824A-63162C6BA590}" destId="{7A30F097-34C6-463F-A521-A7D1B192A89A}" srcOrd="0" destOrd="0" presId="urn:microsoft.com/office/officeart/2008/layout/LinedList"/>
    <dgm:cxn modelId="{CA247AB5-982A-4C20-AE28-B8A954A7337D}" type="presOf" srcId="{90455257-DF4E-412C-8EC9-0F2E073B9621}" destId="{92217A6A-6A76-43A6-A7E6-A5093E979E9D}" srcOrd="0" destOrd="0" presId="urn:microsoft.com/office/officeart/2008/layout/LinedList"/>
    <dgm:cxn modelId="{E83FAECA-3217-41B7-B708-67E7217AE43B}" type="presOf" srcId="{E14728BB-C94F-4923-B591-F2D693BB9C8A}" destId="{D2410B68-75B9-4A16-9797-3D1014A02075}" srcOrd="0" destOrd="0" presId="urn:microsoft.com/office/officeart/2008/layout/LinedList"/>
    <dgm:cxn modelId="{60AED2CF-4FF7-4BDC-8770-9ACBEF0C7DB3}" srcId="{90455257-DF4E-412C-8EC9-0F2E073B9621}" destId="{E14728BB-C94F-4923-B591-F2D693BB9C8A}" srcOrd="0" destOrd="0" parTransId="{9BB3DB91-DA01-4FF1-BFEB-C8A5233A5F05}" sibTransId="{E229C215-4783-4CA5-92AB-BACD5BE10CF9}"/>
    <dgm:cxn modelId="{FD2708F2-E755-48CE-AB36-E0B251BC2E9B}" srcId="{90455257-DF4E-412C-8EC9-0F2E073B9621}" destId="{50782C15-0B86-4205-824A-63162C6BA590}" srcOrd="1" destOrd="0" parTransId="{EEEE9F6A-D979-4D0F-8CB8-3B3B3FA38688}" sibTransId="{AB62DEA9-F7BA-43F4-958B-729308D74C44}"/>
    <dgm:cxn modelId="{F090D4E0-0EBD-4269-A849-AB4F30655DD9}" type="presParOf" srcId="{92217A6A-6A76-43A6-A7E6-A5093E979E9D}" destId="{2DE161A5-B751-4335-AB28-EDE64C201914}" srcOrd="0" destOrd="0" presId="urn:microsoft.com/office/officeart/2008/layout/LinedList"/>
    <dgm:cxn modelId="{13B21596-1EBE-46FA-BD19-7A405A11CD9B}" type="presParOf" srcId="{92217A6A-6A76-43A6-A7E6-A5093E979E9D}" destId="{E5F388FE-A8CD-4B67-8FF5-D408B7A15CEF}" srcOrd="1" destOrd="0" presId="urn:microsoft.com/office/officeart/2008/layout/LinedList"/>
    <dgm:cxn modelId="{D328CACE-C375-40FF-8471-A640D44E28E0}" type="presParOf" srcId="{E5F388FE-A8CD-4B67-8FF5-D408B7A15CEF}" destId="{D2410B68-75B9-4A16-9797-3D1014A02075}" srcOrd="0" destOrd="0" presId="urn:microsoft.com/office/officeart/2008/layout/LinedList"/>
    <dgm:cxn modelId="{0ED745A0-0F7C-4635-BD7A-60E32E0841B5}" type="presParOf" srcId="{E5F388FE-A8CD-4B67-8FF5-D408B7A15CEF}" destId="{F4A1ECD7-A20F-44B8-B88B-A82F29B0E17E}" srcOrd="1" destOrd="0" presId="urn:microsoft.com/office/officeart/2008/layout/LinedList"/>
    <dgm:cxn modelId="{DF4D889B-577C-4479-987A-74FFBEEA769F}" type="presParOf" srcId="{92217A6A-6A76-43A6-A7E6-A5093E979E9D}" destId="{BCBF0B01-7CDC-4460-BC60-B9CC113EF9C5}" srcOrd="2" destOrd="0" presId="urn:microsoft.com/office/officeart/2008/layout/LinedList"/>
    <dgm:cxn modelId="{B71B9D58-D33E-4A21-922F-AFE3595F2249}" type="presParOf" srcId="{92217A6A-6A76-43A6-A7E6-A5093E979E9D}" destId="{AB49F29F-F24A-487B-8E1C-1FEB820178BA}" srcOrd="3" destOrd="0" presId="urn:microsoft.com/office/officeart/2008/layout/LinedList"/>
    <dgm:cxn modelId="{07FC15DC-BF2D-4265-8B39-6C99AD64982F}" type="presParOf" srcId="{AB49F29F-F24A-487B-8E1C-1FEB820178BA}" destId="{7A30F097-34C6-463F-A521-A7D1B192A89A}" srcOrd="0" destOrd="0" presId="urn:microsoft.com/office/officeart/2008/layout/LinedList"/>
    <dgm:cxn modelId="{CAD0AF3C-92AD-42C8-BACC-FD545D7CC279}" type="presParOf" srcId="{AB49F29F-F24A-487B-8E1C-1FEB820178BA}" destId="{247C933C-F845-4A9E-8ECC-DB75D62414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4B47C-9FC3-4402-AF76-653965BDED13}">
      <dsp:nvSpPr>
        <dsp:cNvPr id="0" name=""/>
        <dsp:cNvSpPr/>
      </dsp:nvSpPr>
      <dsp:spPr>
        <a:xfrm>
          <a:off x="397880" y="77737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295D9-53B9-4417-A5B0-C57DBF86BD11}">
      <dsp:nvSpPr>
        <dsp:cNvPr id="0" name=""/>
        <dsp:cNvSpPr/>
      </dsp:nvSpPr>
      <dsp:spPr>
        <a:xfrm>
          <a:off x="631880" y="101137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6F8C2-D664-4B64-B36E-E260495EF1E7}">
      <dsp:nvSpPr>
        <dsp:cNvPr id="0" name=""/>
        <dsp:cNvSpPr/>
      </dsp:nvSpPr>
      <dsp:spPr>
        <a:xfrm>
          <a:off x="46880" y="22173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Input values</a:t>
          </a:r>
        </a:p>
      </dsp:txBody>
      <dsp:txXfrm>
        <a:off x="46880" y="2217374"/>
        <a:ext cx="1800000" cy="720000"/>
      </dsp:txXfrm>
    </dsp:sp>
    <dsp:sp modelId="{B97D95F9-5084-408A-8D79-5868E70282D0}">
      <dsp:nvSpPr>
        <dsp:cNvPr id="0" name=""/>
        <dsp:cNvSpPr/>
      </dsp:nvSpPr>
      <dsp:spPr>
        <a:xfrm>
          <a:off x="2512880" y="77737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F9DE87-BAA0-4CE6-8E1A-44C7B118C2C6}">
      <dsp:nvSpPr>
        <dsp:cNvPr id="0" name=""/>
        <dsp:cNvSpPr/>
      </dsp:nvSpPr>
      <dsp:spPr>
        <a:xfrm>
          <a:off x="2746880" y="101137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B84A5-5E35-42A2-8DDC-FA930F6B74CF}">
      <dsp:nvSpPr>
        <dsp:cNvPr id="0" name=""/>
        <dsp:cNvSpPr/>
      </dsp:nvSpPr>
      <dsp:spPr>
        <a:xfrm>
          <a:off x="2161880" y="22173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Perform calculations using excel</a:t>
          </a:r>
        </a:p>
      </dsp:txBody>
      <dsp:txXfrm>
        <a:off x="2161880" y="2217374"/>
        <a:ext cx="1800000" cy="720000"/>
      </dsp:txXfrm>
    </dsp:sp>
    <dsp:sp modelId="{6D52C018-FFC5-407D-A811-EEECFE8821AC}">
      <dsp:nvSpPr>
        <dsp:cNvPr id="0" name=""/>
        <dsp:cNvSpPr/>
      </dsp:nvSpPr>
      <dsp:spPr>
        <a:xfrm>
          <a:off x="4627880" y="77737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46BCC-DAD6-422D-9695-6FB634016873}">
      <dsp:nvSpPr>
        <dsp:cNvPr id="0" name=""/>
        <dsp:cNvSpPr/>
      </dsp:nvSpPr>
      <dsp:spPr>
        <a:xfrm>
          <a:off x="4861880" y="101137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93870-6915-4036-A15B-7606F5A49776}">
      <dsp:nvSpPr>
        <dsp:cNvPr id="0" name=""/>
        <dsp:cNvSpPr/>
      </dsp:nvSpPr>
      <dsp:spPr>
        <a:xfrm>
          <a:off x="4276880" y="22173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Copy calculation formula to multiple cells</a:t>
          </a:r>
        </a:p>
      </dsp:txBody>
      <dsp:txXfrm>
        <a:off x="4276880" y="2217374"/>
        <a:ext cx="1800000" cy="720000"/>
      </dsp:txXfrm>
    </dsp:sp>
    <dsp:sp modelId="{FFCC2F8A-A8E2-48A2-A0EB-128EB47633B8}">
      <dsp:nvSpPr>
        <dsp:cNvPr id="0" name=""/>
        <dsp:cNvSpPr/>
      </dsp:nvSpPr>
      <dsp:spPr>
        <a:xfrm>
          <a:off x="6742881" y="77737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F0637-C27D-43EC-A659-BC2A618FA5BD}">
      <dsp:nvSpPr>
        <dsp:cNvPr id="0" name=""/>
        <dsp:cNvSpPr/>
      </dsp:nvSpPr>
      <dsp:spPr>
        <a:xfrm>
          <a:off x="6976881" y="101137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49D35-0957-4333-9572-28A0B8E0DFC6}">
      <dsp:nvSpPr>
        <dsp:cNvPr id="0" name=""/>
        <dsp:cNvSpPr/>
      </dsp:nvSpPr>
      <dsp:spPr>
        <a:xfrm>
          <a:off x="6391880" y="22173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Referencing Cells</a:t>
          </a:r>
        </a:p>
      </dsp:txBody>
      <dsp:txXfrm>
        <a:off x="6391880" y="2217374"/>
        <a:ext cx="1800000" cy="720000"/>
      </dsp:txXfrm>
    </dsp:sp>
    <dsp:sp modelId="{82D28128-0A47-4D89-A2D3-CEE12AE569AD}">
      <dsp:nvSpPr>
        <dsp:cNvPr id="0" name=""/>
        <dsp:cNvSpPr/>
      </dsp:nvSpPr>
      <dsp:spPr>
        <a:xfrm>
          <a:off x="8857881" y="777374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5BA46-A0FF-4A43-9969-3C063FAFB782}">
      <dsp:nvSpPr>
        <dsp:cNvPr id="0" name=""/>
        <dsp:cNvSpPr/>
      </dsp:nvSpPr>
      <dsp:spPr>
        <a:xfrm>
          <a:off x="9091881" y="101137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97C5D-8793-499D-93C9-FFD486DC6FCC}">
      <dsp:nvSpPr>
        <dsp:cNvPr id="0" name=""/>
        <dsp:cNvSpPr/>
      </dsp:nvSpPr>
      <dsp:spPr>
        <a:xfrm>
          <a:off x="8506881" y="221737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Creating Graphs</a:t>
          </a:r>
        </a:p>
      </dsp:txBody>
      <dsp:txXfrm>
        <a:off x="8506881" y="2217374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74092-FDAD-4263-B264-B93CD4ACCD38}">
      <dsp:nvSpPr>
        <dsp:cNvPr id="0" name=""/>
        <dsp:cNvSpPr/>
      </dsp:nvSpPr>
      <dsp:spPr>
        <a:xfrm>
          <a:off x="1666837" y="29030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F6EBC-B814-4D25-BD10-40F457F0C72D}">
      <dsp:nvSpPr>
        <dsp:cNvPr id="0" name=""/>
        <dsp:cNvSpPr/>
      </dsp:nvSpPr>
      <dsp:spPr>
        <a:xfrm>
          <a:off x="478837" y="270444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temperature conversion</a:t>
          </a:r>
        </a:p>
      </dsp:txBody>
      <dsp:txXfrm>
        <a:off x="478837" y="2704449"/>
        <a:ext cx="4320000" cy="720000"/>
      </dsp:txXfrm>
    </dsp:sp>
    <dsp:sp modelId="{E8051B36-7020-434F-9E9C-E3E83BF312A8}">
      <dsp:nvSpPr>
        <dsp:cNvPr id="0" name=""/>
        <dsp:cNvSpPr/>
      </dsp:nvSpPr>
      <dsp:spPr>
        <a:xfrm>
          <a:off x="6742837" y="29030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2185A-7EED-411D-B56F-18CD835303B7}">
      <dsp:nvSpPr>
        <dsp:cNvPr id="0" name=""/>
        <dsp:cNvSpPr/>
      </dsp:nvSpPr>
      <dsp:spPr>
        <a:xfrm>
          <a:off x="5554837" y="2704449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Introduction to Specific Heat of different materials</a:t>
          </a:r>
        </a:p>
      </dsp:txBody>
      <dsp:txXfrm>
        <a:off x="5554837" y="2704449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2A369-6B83-41E9-A153-4922B5FB8493}">
      <dsp:nvSpPr>
        <dsp:cNvPr id="0" name=""/>
        <dsp:cNvSpPr/>
      </dsp:nvSpPr>
      <dsp:spPr>
        <a:xfrm>
          <a:off x="0" y="0"/>
          <a:ext cx="5326109" cy="2204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Learned to convert from Fahrenheit to Kelvin</a:t>
          </a:r>
        </a:p>
      </dsp:txBody>
      <dsp:txXfrm>
        <a:off x="64576" y="64576"/>
        <a:ext cx="3047281" cy="2075644"/>
      </dsp:txXfrm>
    </dsp:sp>
    <dsp:sp modelId="{D967CC99-1E8B-43E8-906D-4A78F9ACBE2A}">
      <dsp:nvSpPr>
        <dsp:cNvPr id="0" name=""/>
        <dsp:cNvSpPr/>
      </dsp:nvSpPr>
      <dsp:spPr>
        <a:xfrm>
          <a:off x="939901" y="2694750"/>
          <a:ext cx="5326109" cy="22047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Evaluated the specific heat of different materials</a:t>
          </a:r>
        </a:p>
      </dsp:txBody>
      <dsp:txXfrm>
        <a:off x="1004477" y="2759326"/>
        <a:ext cx="2823938" cy="2075644"/>
      </dsp:txXfrm>
    </dsp:sp>
    <dsp:sp modelId="{F70F85D2-EE9B-47F4-9855-4324B7402B3E}">
      <dsp:nvSpPr>
        <dsp:cNvPr id="0" name=""/>
        <dsp:cNvSpPr/>
      </dsp:nvSpPr>
      <dsp:spPr>
        <a:xfrm>
          <a:off x="3892991" y="1733214"/>
          <a:ext cx="1433117" cy="1433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215442" y="1733214"/>
        <a:ext cx="788215" cy="1078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692B6-2087-4F37-9C09-C9422BDC93C3}">
      <dsp:nvSpPr>
        <dsp:cNvPr id="0" name=""/>
        <dsp:cNvSpPr/>
      </dsp:nvSpPr>
      <dsp:spPr>
        <a:xfrm>
          <a:off x="681337" y="282374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6FE49-3377-4DAD-BFBB-049075B935D2}">
      <dsp:nvSpPr>
        <dsp:cNvPr id="0" name=""/>
        <dsp:cNvSpPr/>
      </dsp:nvSpPr>
      <dsp:spPr>
        <a:xfrm>
          <a:off x="1076212" y="677249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AABE-5C12-4AE6-AC4C-1308F7983EFE}">
      <dsp:nvSpPr>
        <dsp:cNvPr id="0" name=""/>
        <dsp:cNvSpPr/>
      </dsp:nvSpPr>
      <dsp:spPr>
        <a:xfrm>
          <a:off x="89024" y="271237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Calculated the resistance for different wire</a:t>
          </a:r>
        </a:p>
      </dsp:txBody>
      <dsp:txXfrm>
        <a:off x="89024" y="2712375"/>
        <a:ext cx="3037500" cy="720000"/>
      </dsp:txXfrm>
    </dsp:sp>
    <dsp:sp modelId="{BAABDFD4-0896-4B67-99B7-1D1C61C866DE}">
      <dsp:nvSpPr>
        <dsp:cNvPr id="0" name=""/>
        <dsp:cNvSpPr/>
      </dsp:nvSpPr>
      <dsp:spPr>
        <a:xfrm>
          <a:off x="4250400" y="282374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53D26-7F6F-4538-B099-D1793D340CA4}">
      <dsp:nvSpPr>
        <dsp:cNvPr id="0" name=""/>
        <dsp:cNvSpPr/>
      </dsp:nvSpPr>
      <dsp:spPr>
        <a:xfrm>
          <a:off x="4645275" y="677249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52C35-EC5E-472E-8256-24C2A5A3416D}">
      <dsp:nvSpPr>
        <dsp:cNvPr id="0" name=""/>
        <dsp:cNvSpPr/>
      </dsp:nvSpPr>
      <dsp:spPr>
        <a:xfrm>
          <a:off x="3658087" y="271237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Evaluated the results</a:t>
          </a:r>
        </a:p>
      </dsp:txBody>
      <dsp:txXfrm>
        <a:off x="3658087" y="2712375"/>
        <a:ext cx="3037500" cy="720000"/>
      </dsp:txXfrm>
    </dsp:sp>
    <dsp:sp modelId="{39F701B8-7AFD-46B0-A4FF-A42FEECBA8A9}">
      <dsp:nvSpPr>
        <dsp:cNvPr id="0" name=""/>
        <dsp:cNvSpPr/>
      </dsp:nvSpPr>
      <dsp:spPr>
        <a:xfrm>
          <a:off x="7819462" y="282374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68E95-DDFB-4649-B69B-D82A2180F10F}">
      <dsp:nvSpPr>
        <dsp:cNvPr id="0" name=""/>
        <dsp:cNvSpPr/>
      </dsp:nvSpPr>
      <dsp:spPr>
        <a:xfrm>
          <a:off x="8214337" y="677249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425AB-BE93-46AD-BDF2-63E807B69D54}">
      <dsp:nvSpPr>
        <dsp:cNvPr id="0" name=""/>
        <dsp:cNvSpPr/>
      </dsp:nvSpPr>
      <dsp:spPr>
        <a:xfrm>
          <a:off x="7227150" y="271237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Provided Solutions based on evaluations</a:t>
          </a:r>
        </a:p>
      </dsp:txBody>
      <dsp:txXfrm>
        <a:off x="7227150" y="2712375"/>
        <a:ext cx="3037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E697-7868-4469-A1F3-ED9DC2631EAE}">
      <dsp:nvSpPr>
        <dsp:cNvPr id="0" name=""/>
        <dsp:cNvSpPr/>
      </dsp:nvSpPr>
      <dsp:spPr>
        <a:xfrm>
          <a:off x="584994" y="273965"/>
          <a:ext cx="3409350" cy="34093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Basic Excel Use</a:t>
          </a:r>
        </a:p>
      </dsp:txBody>
      <dsp:txXfrm>
        <a:off x="2438626" y="903072"/>
        <a:ext cx="1156744" cy="1136450"/>
      </dsp:txXfrm>
    </dsp:sp>
    <dsp:sp modelId="{077D6F4A-E3B3-48ED-AEF5-37BE7976F441}">
      <dsp:nvSpPr>
        <dsp:cNvPr id="0" name=""/>
        <dsp:cNvSpPr/>
      </dsp:nvSpPr>
      <dsp:spPr>
        <a:xfrm>
          <a:off x="409250" y="375434"/>
          <a:ext cx="3409350" cy="34093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Converting Units of measurement</a:t>
          </a:r>
        </a:p>
      </dsp:txBody>
      <dsp:txXfrm>
        <a:off x="1342763" y="2526572"/>
        <a:ext cx="1542325" cy="1055275"/>
      </dsp:txXfrm>
    </dsp:sp>
    <dsp:sp modelId="{7C2A8A83-BA71-4C52-8E87-EA2AD3FC512B}">
      <dsp:nvSpPr>
        <dsp:cNvPr id="0" name=""/>
        <dsp:cNvSpPr/>
      </dsp:nvSpPr>
      <dsp:spPr>
        <a:xfrm>
          <a:off x="409250" y="375434"/>
          <a:ext cx="3409350" cy="34093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Evaluating Engineering Data</a:t>
          </a:r>
        </a:p>
      </dsp:txBody>
      <dsp:txXfrm>
        <a:off x="774538" y="1045128"/>
        <a:ext cx="1156744" cy="1136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3EB85-4836-4AAD-9198-82CAFCC2722E}">
      <dsp:nvSpPr>
        <dsp:cNvPr id="0" name=""/>
        <dsp:cNvSpPr/>
      </dsp:nvSpPr>
      <dsp:spPr>
        <a:xfrm>
          <a:off x="0" y="1813"/>
          <a:ext cx="103537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085F3-7429-4070-BB8A-4825D7F2FE98}">
      <dsp:nvSpPr>
        <dsp:cNvPr id="0" name=""/>
        <dsp:cNvSpPr/>
      </dsp:nvSpPr>
      <dsp:spPr>
        <a:xfrm>
          <a:off x="0" y="1813"/>
          <a:ext cx="10353761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Editing Excel spreadsheet, at times</a:t>
          </a:r>
        </a:p>
      </dsp:txBody>
      <dsp:txXfrm>
        <a:off x="0" y="1813"/>
        <a:ext cx="10353761" cy="1237040"/>
      </dsp:txXfrm>
    </dsp:sp>
    <dsp:sp modelId="{1A9A87A8-0159-4DAB-A54B-E37C13E52EEC}">
      <dsp:nvSpPr>
        <dsp:cNvPr id="0" name=""/>
        <dsp:cNvSpPr/>
      </dsp:nvSpPr>
      <dsp:spPr>
        <a:xfrm>
          <a:off x="0" y="1238854"/>
          <a:ext cx="10353761" cy="0"/>
        </a:xfrm>
        <a:prstGeom prst="line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15875" cap="rnd" cmpd="sng" algn="ctr">
          <a:solidFill>
            <a:schemeClr val="accent5">
              <a:hueOff val="207253"/>
              <a:satOff val="19748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B3615-50A0-4C4D-A3A0-52FAA12D5375}">
      <dsp:nvSpPr>
        <dsp:cNvPr id="0" name=""/>
        <dsp:cNvSpPr/>
      </dsp:nvSpPr>
      <dsp:spPr>
        <a:xfrm>
          <a:off x="0" y="1238854"/>
          <a:ext cx="10353761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Reverting to original spreadsheet to</a:t>
          </a:r>
        </a:p>
      </dsp:txBody>
      <dsp:txXfrm>
        <a:off x="0" y="1238854"/>
        <a:ext cx="10353761" cy="1237040"/>
      </dsp:txXfrm>
    </dsp:sp>
    <dsp:sp modelId="{9A2D5480-AEF0-4EAC-A22F-AD0A1440B036}">
      <dsp:nvSpPr>
        <dsp:cNvPr id="0" name=""/>
        <dsp:cNvSpPr/>
      </dsp:nvSpPr>
      <dsp:spPr>
        <a:xfrm>
          <a:off x="0" y="2475894"/>
          <a:ext cx="10353761" cy="0"/>
        </a:xfrm>
        <a:prstGeom prst="line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5875" cap="rnd" cmpd="sng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4E6E7-8A2B-4123-A831-7DE2E4951714}">
      <dsp:nvSpPr>
        <dsp:cNvPr id="0" name=""/>
        <dsp:cNvSpPr/>
      </dsp:nvSpPr>
      <dsp:spPr>
        <a:xfrm>
          <a:off x="0" y="2475894"/>
          <a:ext cx="10353761" cy="123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Correct editing errors</a:t>
          </a:r>
        </a:p>
      </dsp:txBody>
      <dsp:txXfrm>
        <a:off x="0" y="2475894"/>
        <a:ext cx="10353761" cy="12370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161A5-B751-4335-AB28-EDE64C201914}">
      <dsp:nvSpPr>
        <dsp:cNvPr id="0" name=""/>
        <dsp:cNvSpPr/>
      </dsp:nvSpPr>
      <dsp:spPr>
        <a:xfrm>
          <a:off x="0" y="0"/>
          <a:ext cx="59780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10B68-75B9-4A16-9797-3D1014A02075}">
      <dsp:nvSpPr>
        <dsp:cNvPr id="0" name=""/>
        <dsp:cNvSpPr/>
      </dsp:nvSpPr>
      <dsp:spPr>
        <a:xfrm>
          <a:off x="0" y="0"/>
          <a:ext cx="5978072" cy="18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Excel is a powerful tool and necessary within the engineering profession. Using the correct unit of measurement is vital for proper evaluations </a:t>
          </a:r>
          <a:r>
            <a:rPr lang="en-US" sz="2600" kern="1200"/>
            <a:t>and conversions of data.</a:t>
          </a:r>
        </a:p>
      </dsp:txBody>
      <dsp:txXfrm>
        <a:off x="0" y="0"/>
        <a:ext cx="5978072" cy="1861374"/>
      </dsp:txXfrm>
    </dsp:sp>
    <dsp:sp modelId="{BCBF0B01-7CDC-4460-BC60-B9CC113EF9C5}">
      <dsp:nvSpPr>
        <dsp:cNvPr id="0" name=""/>
        <dsp:cNvSpPr/>
      </dsp:nvSpPr>
      <dsp:spPr>
        <a:xfrm>
          <a:off x="0" y="1861374"/>
          <a:ext cx="5978072" cy="0"/>
        </a:xfrm>
        <a:prstGeom prst="line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5875" cap="rnd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0F097-34C6-463F-A521-A7D1B192A89A}">
      <dsp:nvSpPr>
        <dsp:cNvPr id="0" name=""/>
        <dsp:cNvSpPr/>
      </dsp:nvSpPr>
      <dsp:spPr>
        <a:xfrm>
          <a:off x="0" y="1861374"/>
          <a:ext cx="5978072" cy="1861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1861374"/>
        <a:ext cx="5978072" cy="1861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926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32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notesSlide" Target="../notesSlides/notesSlide1.xml"/><Relationship Id="rId7" Type="http://schemas.openxmlformats.org/officeDocument/2006/relationships/diagramData" Target="../diagrams/data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4.png"/><Relationship Id="rId11" Type="http://schemas.microsoft.com/office/2007/relationships/diagramDrawing" Target="../diagrams/drawing5.xml"/><Relationship Id="rId5" Type="http://schemas.openxmlformats.org/officeDocument/2006/relationships/image" Target="../media/image33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3.jpe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notesSlide" Target="../notesSlides/notesSlide3.xml"/><Relationship Id="rId7" Type="http://schemas.openxmlformats.org/officeDocument/2006/relationships/diagramData" Target="../diagrams/data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3.jpeg"/><Relationship Id="rId11" Type="http://schemas.microsoft.com/office/2007/relationships/diagramDrawing" Target="../diagrams/drawing7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.jpeg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CEIS301</a:t>
            </a:r>
            <a:br>
              <a:rPr lang="en-US" sz="4000" dirty="0"/>
            </a:br>
            <a:r>
              <a:rPr lang="en-US" sz="4000" dirty="0"/>
              <a:t>Final Project Portfolio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Luis E. Lugo Jr.</a:t>
            </a:r>
          </a:p>
          <a:p>
            <a:pPr algn="l"/>
            <a:r>
              <a:rPr lang="en-US" dirty="0"/>
              <a:t>02/25/2023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24A2-DA28-C6D0-F123-837B79BF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Specific Heat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2A0D4-84D2-E195-180F-4A13603B7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390" y="1866900"/>
            <a:ext cx="8236572" cy="4633072"/>
          </a:xfrm>
        </p:spPr>
      </p:pic>
    </p:spTree>
    <p:extLst>
      <p:ext uri="{BB962C8B-B14F-4D97-AF65-F5344CB8AC3E}">
        <p14:creationId xmlns:p14="http://schemas.microsoft.com/office/powerpoint/2010/main" val="6160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02B083-54F7-41CA-9C6D-B87D35683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4ACC1-B4D6-4A02-3167-795BBBA4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2799465" cy="5273675"/>
          </a:xfrm>
        </p:spPr>
        <p:txBody>
          <a:bodyPr>
            <a:normAutofit/>
          </a:bodyPr>
          <a:lstStyle/>
          <a:p>
            <a:pPr algn="l"/>
            <a:r>
              <a:rPr lang="en-US" sz="4300" dirty="0"/>
              <a:t>Conclusion for Specific Heat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2AA17E1-8D32-49FA-8C33-D57631B4E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83806" y="-2"/>
            <a:ext cx="8108194" cy="6858002"/>
          </a:xfrm>
          <a:custGeom>
            <a:avLst/>
            <a:gdLst>
              <a:gd name="connsiteX0" fmla="*/ 4629960 w 8108194"/>
              <a:gd name="connsiteY0" fmla="*/ 0 h 6858002"/>
              <a:gd name="connsiteX1" fmla="*/ 0 w 8108194"/>
              <a:gd name="connsiteY1" fmla="*/ 0 h 6858002"/>
              <a:gd name="connsiteX2" fmla="*/ 0 w 8108194"/>
              <a:gd name="connsiteY2" fmla="*/ 6858002 h 6858002"/>
              <a:gd name="connsiteX3" fmla="*/ 1406984 w 8108194"/>
              <a:gd name="connsiteY3" fmla="*/ 6858002 h 6858002"/>
              <a:gd name="connsiteX4" fmla="*/ 4629960 w 8108194"/>
              <a:gd name="connsiteY4" fmla="*/ 6858002 h 6858002"/>
              <a:gd name="connsiteX5" fmla="*/ 7761129 w 8108194"/>
              <a:gd name="connsiteY5" fmla="*/ 6858002 h 6858002"/>
              <a:gd name="connsiteX6" fmla="*/ 7795626 w 8108194"/>
              <a:gd name="connsiteY6" fmla="*/ 6702327 h 6858002"/>
              <a:gd name="connsiteX7" fmla="*/ 7828504 w 8108194"/>
              <a:gd name="connsiteY7" fmla="*/ 6547336 h 6858002"/>
              <a:gd name="connsiteX8" fmla="*/ 7860686 w 8108194"/>
              <a:gd name="connsiteY8" fmla="*/ 6391660 h 6858002"/>
              <a:gd name="connsiteX9" fmla="*/ 7888239 w 8108194"/>
              <a:gd name="connsiteY9" fmla="*/ 6235297 h 6858002"/>
              <a:gd name="connsiteX10" fmla="*/ 7916023 w 8108194"/>
              <a:gd name="connsiteY10" fmla="*/ 6079621 h 6858002"/>
              <a:gd name="connsiteX11" fmla="*/ 7941955 w 8108194"/>
              <a:gd name="connsiteY11" fmla="*/ 5923258 h 6858002"/>
              <a:gd name="connsiteX12" fmla="*/ 7964181 w 8108194"/>
              <a:gd name="connsiteY12" fmla="*/ 5768953 h 6858002"/>
              <a:gd name="connsiteX13" fmla="*/ 7985250 w 8108194"/>
              <a:gd name="connsiteY13" fmla="*/ 5612591 h 6858002"/>
              <a:gd name="connsiteX14" fmla="*/ 8004468 w 8108194"/>
              <a:gd name="connsiteY14" fmla="*/ 5456914 h 6858002"/>
              <a:gd name="connsiteX15" fmla="*/ 8021137 w 8108194"/>
              <a:gd name="connsiteY15" fmla="*/ 5303981 h 6858002"/>
              <a:gd name="connsiteX16" fmla="*/ 8037808 w 8108194"/>
              <a:gd name="connsiteY16" fmla="*/ 5148990 h 6858002"/>
              <a:gd name="connsiteX17" fmla="*/ 8051700 w 8108194"/>
              <a:gd name="connsiteY17" fmla="*/ 4996057 h 6858002"/>
              <a:gd name="connsiteX18" fmla="*/ 8062581 w 8108194"/>
              <a:gd name="connsiteY18" fmla="*/ 4843123 h 6858002"/>
              <a:gd name="connsiteX19" fmla="*/ 8073927 w 8108194"/>
              <a:gd name="connsiteY19" fmla="*/ 4690876 h 6858002"/>
              <a:gd name="connsiteX20" fmla="*/ 8083419 w 8108194"/>
              <a:gd name="connsiteY20" fmla="*/ 4540000 h 6858002"/>
              <a:gd name="connsiteX21" fmla="*/ 8090134 w 8108194"/>
              <a:gd name="connsiteY21" fmla="*/ 4390495 h 6858002"/>
              <a:gd name="connsiteX22" fmla="*/ 8095922 w 8108194"/>
              <a:gd name="connsiteY22" fmla="*/ 4240991 h 6858002"/>
              <a:gd name="connsiteX23" fmla="*/ 8101479 w 8108194"/>
              <a:gd name="connsiteY23" fmla="*/ 4092858 h 6858002"/>
              <a:gd name="connsiteX24" fmla="*/ 8104026 w 8108194"/>
              <a:gd name="connsiteY24" fmla="*/ 3946783 h 6858002"/>
              <a:gd name="connsiteX25" fmla="*/ 8106804 w 8108194"/>
              <a:gd name="connsiteY25" fmla="*/ 3800707 h 6858002"/>
              <a:gd name="connsiteX26" fmla="*/ 8108194 w 8108194"/>
              <a:gd name="connsiteY26" fmla="*/ 3656689 h 6858002"/>
              <a:gd name="connsiteX27" fmla="*/ 8106804 w 8108194"/>
              <a:gd name="connsiteY27" fmla="*/ 3514043 h 6858002"/>
              <a:gd name="connsiteX28" fmla="*/ 8106804 w 8108194"/>
              <a:gd name="connsiteY28" fmla="*/ 3372768 h 6858002"/>
              <a:gd name="connsiteX29" fmla="*/ 8104026 w 8108194"/>
              <a:gd name="connsiteY29" fmla="*/ 3232865 h 6858002"/>
              <a:gd name="connsiteX30" fmla="*/ 8099859 w 8108194"/>
              <a:gd name="connsiteY30" fmla="*/ 3095705 h 6858002"/>
              <a:gd name="connsiteX31" fmla="*/ 8095922 w 8108194"/>
              <a:gd name="connsiteY31" fmla="*/ 2959917 h 6858002"/>
              <a:gd name="connsiteX32" fmla="*/ 8091523 w 8108194"/>
              <a:gd name="connsiteY32" fmla="*/ 2826871 h 6858002"/>
              <a:gd name="connsiteX33" fmla="*/ 8084809 w 8108194"/>
              <a:gd name="connsiteY33" fmla="*/ 2694512 h 6858002"/>
              <a:gd name="connsiteX34" fmla="*/ 8077631 w 8108194"/>
              <a:gd name="connsiteY34" fmla="*/ 2564211 h 6858002"/>
              <a:gd name="connsiteX35" fmla="*/ 8071149 w 8108194"/>
              <a:gd name="connsiteY35" fmla="*/ 2436652 h 6858002"/>
              <a:gd name="connsiteX36" fmla="*/ 8052857 w 8108194"/>
              <a:gd name="connsiteY36" fmla="*/ 2187706 h 6858002"/>
              <a:gd name="connsiteX37" fmla="*/ 8033409 w 8108194"/>
              <a:gd name="connsiteY37" fmla="*/ 1949048 h 6858002"/>
              <a:gd name="connsiteX38" fmla="*/ 8013034 w 8108194"/>
              <a:gd name="connsiteY38" fmla="*/ 1719991 h 6858002"/>
              <a:gd name="connsiteX39" fmla="*/ 7990575 w 8108194"/>
              <a:gd name="connsiteY39" fmla="*/ 1503278 h 6858002"/>
              <a:gd name="connsiteX40" fmla="*/ 7967191 w 8108194"/>
              <a:gd name="connsiteY40" fmla="*/ 1296166 h 6858002"/>
              <a:gd name="connsiteX41" fmla="*/ 7941955 w 8108194"/>
              <a:gd name="connsiteY41" fmla="*/ 1104142 h 6858002"/>
              <a:gd name="connsiteX42" fmla="*/ 7917180 w 8108194"/>
              <a:gd name="connsiteY42" fmla="*/ 923777 h 6858002"/>
              <a:gd name="connsiteX43" fmla="*/ 7892407 w 8108194"/>
              <a:gd name="connsiteY43" fmla="*/ 757813 h 6858002"/>
              <a:gd name="connsiteX44" fmla="*/ 7869022 w 8108194"/>
              <a:gd name="connsiteY44" fmla="*/ 605566 h 6858002"/>
              <a:gd name="connsiteX45" fmla="*/ 7846795 w 8108194"/>
              <a:gd name="connsiteY45" fmla="*/ 470463 h 6858002"/>
              <a:gd name="connsiteX46" fmla="*/ 7825725 w 8108194"/>
              <a:gd name="connsiteY46" fmla="*/ 348391 h 6858002"/>
              <a:gd name="connsiteX47" fmla="*/ 7808129 w 8108194"/>
              <a:gd name="connsiteY47" fmla="*/ 245521 h 6858002"/>
              <a:gd name="connsiteX48" fmla="*/ 7791459 w 8108194"/>
              <a:gd name="connsiteY48" fmla="*/ 159110 h 6858002"/>
              <a:gd name="connsiteX49" fmla="*/ 7767610 w 8108194"/>
              <a:gd name="connsiteY49" fmla="*/ 40466 h 6858002"/>
              <a:gd name="connsiteX50" fmla="*/ 7759507 w 8108194"/>
              <a:gd name="connsiteY50" fmla="*/ 4 h 6858002"/>
              <a:gd name="connsiteX51" fmla="*/ 7768809 w 8108194"/>
              <a:gd name="connsiteY51" fmla="*/ 4 h 6858002"/>
              <a:gd name="connsiteX52" fmla="*/ 7768809 w 8108194"/>
              <a:gd name="connsiteY52" fmla="*/ 3 h 6858002"/>
              <a:gd name="connsiteX53" fmla="*/ 4629960 w 8108194"/>
              <a:gd name="connsiteY53" fmla="*/ 3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108194" h="6858002">
                <a:moveTo>
                  <a:pt x="4629960" y="0"/>
                </a:moveTo>
                <a:lnTo>
                  <a:pt x="0" y="0"/>
                </a:lnTo>
                <a:lnTo>
                  <a:pt x="0" y="6858002"/>
                </a:lnTo>
                <a:lnTo>
                  <a:pt x="1406984" y="6858002"/>
                </a:lnTo>
                <a:lnTo>
                  <a:pt x="4629960" y="6858002"/>
                </a:lnTo>
                <a:lnTo>
                  <a:pt x="7761129" y="6858002"/>
                </a:lnTo>
                <a:lnTo>
                  <a:pt x="7795626" y="6702327"/>
                </a:lnTo>
                <a:lnTo>
                  <a:pt x="7828504" y="6547336"/>
                </a:lnTo>
                <a:lnTo>
                  <a:pt x="7860686" y="6391660"/>
                </a:lnTo>
                <a:lnTo>
                  <a:pt x="7888239" y="6235297"/>
                </a:lnTo>
                <a:lnTo>
                  <a:pt x="7916023" y="6079621"/>
                </a:lnTo>
                <a:lnTo>
                  <a:pt x="7941955" y="5923258"/>
                </a:lnTo>
                <a:lnTo>
                  <a:pt x="7964181" y="5768953"/>
                </a:lnTo>
                <a:lnTo>
                  <a:pt x="7985250" y="5612591"/>
                </a:lnTo>
                <a:lnTo>
                  <a:pt x="8004468" y="5456914"/>
                </a:lnTo>
                <a:lnTo>
                  <a:pt x="8021137" y="5303981"/>
                </a:lnTo>
                <a:lnTo>
                  <a:pt x="8037808" y="5148990"/>
                </a:lnTo>
                <a:lnTo>
                  <a:pt x="8051700" y="4996057"/>
                </a:lnTo>
                <a:lnTo>
                  <a:pt x="8062581" y="4843123"/>
                </a:lnTo>
                <a:lnTo>
                  <a:pt x="8073927" y="4690876"/>
                </a:lnTo>
                <a:lnTo>
                  <a:pt x="8083419" y="4540000"/>
                </a:lnTo>
                <a:lnTo>
                  <a:pt x="8090134" y="4390495"/>
                </a:lnTo>
                <a:lnTo>
                  <a:pt x="8095922" y="4240991"/>
                </a:lnTo>
                <a:lnTo>
                  <a:pt x="8101479" y="4092858"/>
                </a:lnTo>
                <a:lnTo>
                  <a:pt x="8104026" y="3946783"/>
                </a:lnTo>
                <a:lnTo>
                  <a:pt x="8106804" y="3800707"/>
                </a:lnTo>
                <a:lnTo>
                  <a:pt x="8108194" y="3656689"/>
                </a:lnTo>
                <a:lnTo>
                  <a:pt x="8106804" y="3514043"/>
                </a:lnTo>
                <a:lnTo>
                  <a:pt x="8106804" y="3372768"/>
                </a:lnTo>
                <a:lnTo>
                  <a:pt x="8104026" y="3232865"/>
                </a:lnTo>
                <a:lnTo>
                  <a:pt x="8099859" y="3095705"/>
                </a:lnTo>
                <a:lnTo>
                  <a:pt x="8095922" y="2959917"/>
                </a:lnTo>
                <a:lnTo>
                  <a:pt x="8091523" y="2826871"/>
                </a:lnTo>
                <a:lnTo>
                  <a:pt x="8084809" y="2694512"/>
                </a:lnTo>
                <a:lnTo>
                  <a:pt x="8077631" y="2564211"/>
                </a:lnTo>
                <a:lnTo>
                  <a:pt x="8071149" y="2436652"/>
                </a:lnTo>
                <a:lnTo>
                  <a:pt x="8052857" y="2187706"/>
                </a:lnTo>
                <a:lnTo>
                  <a:pt x="8033409" y="1949048"/>
                </a:lnTo>
                <a:lnTo>
                  <a:pt x="8013034" y="1719991"/>
                </a:lnTo>
                <a:lnTo>
                  <a:pt x="7990575" y="1503278"/>
                </a:lnTo>
                <a:lnTo>
                  <a:pt x="7967191" y="1296166"/>
                </a:lnTo>
                <a:lnTo>
                  <a:pt x="7941955" y="1104142"/>
                </a:lnTo>
                <a:lnTo>
                  <a:pt x="7917180" y="923777"/>
                </a:lnTo>
                <a:lnTo>
                  <a:pt x="7892407" y="757813"/>
                </a:lnTo>
                <a:lnTo>
                  <a:pt x="7869022" y="605566"/>
                </a:lnTo>
                <a:lnTo>
                  <a:pt x="7846795" y="470463"/>
                </a:lnTo>
                <a:lnTo>
                  <a:pt x="7825725" y="348391"/>
                </a:lnTo>
                <a:lnTo>
                  <a:pt x="7808129" y="245521"/>
                </a:lnTo>
                <a:lnTo>
                  <a:pt x="7791459" y="159110"/>
                </a:lnTo>
                <a:lnTo>
                  <a:pt x="7767610" y="40466"/>
                </a:lnTo>
                <a:lnTo>
                  <a:pt x="7759507" y="4"/>
                </a:lnTo>
                <a:lnTo>
                  <a:pt x="7768809" y="4"/>
                </a:lnTo>
                <a:lnTo>
                  <a:pt x="7768809" y="3"/>
                </a:lnTo>
                <a:lnTo>
                  <a:pt x="4629960" y="3"/>
                </a:ln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AF4E35-CA35-9B86-AE3B-37BDA093F7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234372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83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338357-1A6A-4C1E-A6D6-1DCDE6DF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1F51140-4156-423C-9638-1223606FB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66116" y="164592"/>
            <a:ext cx="11859768" cy="6528816"/>
          </a:xfrm>
          <a:prstGeom prst="rect">
            <a:avLst/>
          </a:prstGeom>
          <a:ln w="15875" cap="sq" cmpd="sng">
            <a:noFill/>
            <a:miter lim="800000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66B91-D160-06FF-A812-F13F2F87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89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>
                <a:solidFill>
                  <a:schemeClr val="tx1"/>
                </a:solidFill>
              </a:rPr>
              <a:t>Energy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AD89-3C7E-07F6-DBD0-E74C5323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028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Calculate the resistance of different wire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395" y="2057399"/>
            <a:ext cx="0" cy="27432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6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98AA-048B-9B8C-5BF6-68D756CA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Energy and 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450B4-00C7-74BB-A737-1C385866F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995" y="1866900"/>
            <a:ext cx="8135362" cy="4576141"/>
          </a:xfrm>
        </p:spPr>
      </p:pic>
    </p:spTree>
    <p:extLst>
      <p:ext uri="{BB962C8B-B14F-4D97-AF65-F5344CB8AC3E}">
        <p14:creationId xmlns:p14="http://schemas.microsoft.com/office/powerpoint/2010/main" val="349336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1E37-6763-DE76-DF9D-DDAF0E8E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Conclusion for Energy and Power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E1916D-E40A-B63A-1F83-4E79DCB7A1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47045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92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Career Skills	</a:t>
            </a:r>
          </a:p>
        </p:txBody>
      </p:sp>
      <p:graphicFrame>
        <p:nvGraphicFramePr>
          <p:cNvPr id="59" name="Content Placeholder 2">
            <a:extLst>
              <a:ext uri="{FF2B5EF4-FFF2-40B4-BE49-F238E27FC236}">
                <a16:creationId xmlns:a16="http://schemas.microsoft.com/office/drawing/2014/main" id="{6E9619FB-04B3-08C3-4479-85D4A07B52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00493" y="1732449"/>
          <a:ext cx="4403596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b="249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/>
              <a:t>Challenges	</a:t>
            </a:r>
          </a:p>
        </p:txBody>
      </p:sp>
      <p:graphicFrame>
        <p:nvGraphicFramePr>
          <p:cNvPr id="59" name="Content Placeholder 2">
            <a:extLst>
              <a:ext uri="{FF2B5EF4-FFF2-40B4-BE49-F238E27FC236}">
                <a16:creationId xmlns:a16="http://schemas.microsoft.com/office/drawing/2014/main" id="{6E9619FB-04B3-08C3-4479-85D4A07B5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9731"/>
              </p:ext>
            </p:extLst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3270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78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>
            <a:normAutofit/>
          </a:bodyPr>
          <a:lstStyle/>
          <a:p>
            <a:r>
              <a:rPr lang="en-US" dirty="0"/>
              <a:t>Conclusion	</a:t>
            </a:r>
          </a:p>
        </p:txBody>
      </p:sp>
      <p:pic>
        <p:nvPicPr>
          <p:cNvPr id="84" name="Picture 80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7" b="-3"/>
          <a:stretch/>
        </p:blipFill>
        <p:spPr>
          <a:xfrm>
            <a:off x="7552945" y="643465"/>
            <a:ext cx="3995592" cy="5103372"/>
          </a:xfrm>
          <a:prstGeom prst="rect">
            <a:avLst/>
          </a:prstGeom>
        </p:spPr>
      </p:pic>
      <p:graphicFrame>
        <p:nvGraphicFramePr>
          <p:cNvPr id="59" name="Content Placeholder 2">
            <a:extLst>
              <a:ext uri="{FF2B5EF4-FFF2-40B4-BE49-F238E27FC236}">
                <a16:creationId xmlns:a16="http://schemas.microsoft.com/office/drawing/2014/main" id="{6E9619FB-04B3-08C3-4479-85D4A07B5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790704"/>
              </p:ext>
            </p:extLst>
          </p:nvPr>
        </p:nvGraphicFramePr>
        <p:xfrm>
          <a:off x="913795" y="1972101"/>
          <a:ext cx="5978072" cy="372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231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C2BD-8F9E-F5F8-31DE-EB6D4F2A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572D-7FFC-29BA-0057-887569AFE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dirty="0"/>
              <a:t>In this course I learned the basics of Excel and how to utilize it in an engineering aspect for the purpose of unit conversion and analyzing results.</a:t>
            </a:r>
          </a:p>
        </p:txBody>
      </p:sp>
    </p:spTree>
    <p:extLst>
      <p:ext uri="{BB962C8B-B14F-4D97-AF65-F5344CB8AC3E}">
        <p14:creationId xmlns:p14="http://schemas.microsoft.com/office/powerpoint/2010/main" val="387865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0D6-E78D-A2B1-CBCC-F79F63EE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Excel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2E625C-FEB4-5170-B39D-5AE1BBC946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2076450"/>
          <a:ext cx="10353762" cy="371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1946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D78FC-0350-34FD-666D-4D50DC60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Excel Spreadsheet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9D5F70-8F01-6470-1E0E-741BAF686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390" y="1866900"/>
            <a:ext cx="8236572" cy="4633072"/>
          </a:xfrm>
        </p:spPr>
      </p:pic>
    </p:spTree>
    <p:extLst>
      <p:ext uri="{BB962C8B-B14F-4D97-AF65-F5344CB8AC3E}">
        <p14:creationId xmlns:p14="http://schemas.microsoft.com/office/powerpoint/2010/main" val="209562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1E4294B8-3DB2-B7C2-4806-DDF939C13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26365-316E-D9EF-76FD-BBD209C8E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Conclusion for Introduction to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13FB-F687-51C7-37A4-627844774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dirty="0"/>
              <a:t>Learned how utilize Excel for mathematical purposes and to perform operations in an efficient manner.</a:t>
            </a:r>
          </a:p>
        </p:txBody>
      </p:sp>
    </p:spTree>
    <p:extLst>
      <p:ext uri="{BB962C8B-B14F-4D97-AF65-F5344CB8AC3E}">
        <p14:creationId xmlns:p14="http://schemas.microsoft.com/office/powerpoint/2010/main" val="301399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18A48-A147-BED2-ED33-4349CFB0F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dirty="0"/>
              <a:t>Unit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B6A8-A976-82C9-0E49-9042651E6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dirty="0"/>
              <a:t>Converting units of various fundamental measurements</a:t>
            </a:r>
          </a:p>
        </p:txBody>
      </p:sp>
      <p:pic>
        <p:nvPicPr>
          <p:cNvPr id="5" name="Picture 4" descr="Financial graphs on a dark display">
            <a:extLst>
              <a:ext uri="{FF2B5EF4-FFF2-40B4-BE49-F238E27FC236}">
                <a16:creationId xmlns:a16="http://schemas.microsoft.com/office/drawing/2014/main" id="{F63FB7DB-FEF1-9919-993D-5273D9BD4D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64" r="32073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3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B289-C18F-7E55-8DA4-D88D92703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Conversions Screenshot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EF1AE-55D3-5A93-4855-EC5AC8FC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399" y="1866900"/>
            <a:ext cx="8130554" cy="4573437"/>
          </a:xfrm>
        </p:spPr>
      </p:pic>
    </p:spTree>
    <p:extLst>
      <p:ext uri="{BB962C8B-B14F-4D97-AF65-F5344CB8AC3E}">
        <p14:creationId xmlns:p14="http://schemas.microsoft.com/office/powerpoint/2010/main" val="135314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AC224410-FF86-4FBB-A05E-61232D4B1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9">
            <a:extLst>
              <a:ext uri="{FF2B5EF4-FFF2-40B4-BE49-F238E27FC236}">
                <a16:creationId xmlns:a16="http://schemas.microsoft.com/office/drawing/2014/main" id="{F3BDD110-869E-4A8C-9250-C7AE5C840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2" y="-2"/>
            <a:ext cx="6088698" cy="6858002"/>
          </a:xfrm>
          <a:custGeom>
            <a:avLst/>
            <a:gdLst>
              <a:gd name="connsiteX0" fmla="*/ 0 w 6088698"/>
              <a:gd name="connsiteY0" fmla="*/ 0 h 6858002"/>
              <a:gd name="connsiteX1" fmla="*/ 2610464 w 6088698"/>
              <a:gd name="connsiteY1" fmla="*/ 0 h 6858002"/>
              <a:gd name="connsiteX2" fmla="*/ 2610464 w 6088698"/>
              <a:gd name="connsiteY2" fmla="*/ 3 h 6858002"/>
              <a:gd name="connsiteX3" fmla="*/ 5749313 w 6088698"/>
              <a:gd name="connsiteY3" fmla="*/ 3 h 6858002"/>
              <a:gd name="connsiteX4" fmla="*/ 5749313 w 6088698"/>
              <a:gd name="connsiteY4" fmla="*/ 4 h 6858002"/>
              <a:gd name="connsiteX5" fmla="*/ 5740011 w 6088698"/>
              <a:gd name="connsiteY5" fmla="*/ 4 h 6858002"/>
              <a:gd name="connsiteX6" fmla="*/ 5748114 w 6088698"/>
              <a:gd name="connsiteY6" fmla="*/ 40466 h 6858002"/>
              <a:gd name="connsiteX7" fmla="*/ 5771963 w 6088698"/>
              <a:gd name="connsiteY7" fmla="*/ 159110 h 6858002"/>
              <a:gd name="connsiteX8" fmla="*/ 5788633 w 6088698"/>
              <a:gd name="connsiteY8" fmla="*/ 245521 h 6858002"/>
              <a:gd name="connsiteX9" fmla="*/ 5806229 w 6088698"/>
              <a:gd name="connsiteY9" fmla="*/ 348391 h 6858002"/>
              <a:gd name="connsiteX10" fmla="*/ 5827299 w 6088698"/>
              <a:gd name="connsiteY10" fmla="*/ 470463 h 6858002"/>
              <a:gd name="connsiteX11" fmla="*/ 5849526 w 6088698"/>
              <a:gd name="connsiteY11" fmla="*/ 605566 h 6858002"/>
              <a:gd name="connsiteX12" fmla="*/ 5872911 w 6088698"/>
              <a:gd name="connsiteY12" fmla="*/ 757813 h 6858002"/>
              <a:gd name="connsiteX13" fmla="*/ 5897684 w 6088698"/>
              <a:gd name="connsiteY13" fmla="*/ 923777 h 6858002"/>
              <a:gd name="connsiteX14" fmla="*/ 5922459 w 6088698"/>
              <a:gd name="connsiteY14" fmla="*/ 1104142 h 6858002"/>
              <a:gd name="connsiteX15" fmla="*/ 5947695 w 6088698"/>
              <a:gd name="connsiteY15" fmla="*/ 1296166 h 6858002"/>
              <a:gd name="connsiteX16" fmla="*/ 5971079 w 6088698"/>
              <a:gd name="connsiteY16" fmla="*/ 1503278 h 6858002"/>
              <a:gd name="connsiteX17" fmla="*/ 5993538 w 6088698"/>
              <a:gd name="connsiteY17" fmla="*/ 1719991 h 6858002"/>
              <a:gd name="connsiteX18" fmla="*/ 6013913 w 6088698"/>
              <a:gd name="connsiteY18" fmla="*/ 1949048 h 6858002"/>
              <a:gd name="connsiteX19" fmla="*/ 6033361 w 6088698"/>
              <a:gd name="connsiteY19" fmla="*/ 2187706 h 6858002"/>
              <a:gd name="connsiteX20" fmla="*/ 6051654 w 6088698"/>
              <a:gd name="connsiteY20" fmla="*/ 2436652 h 6858002"/>
              <a:gd name="connsiteX21" fmla="*/ 6058136 w 6088698"/>
              <a:gd name="connsiteY21" fmla="*/ 2564211 h 6858002"/>
              <a:gd name="connsiteX22" fmla="*/ 6065314 w 6088698"/>
              <a:gd name="connsiteY22" fmla="*/ 2694512 h 6858002"/>
              <a:gd name="connsiteX23" fmla="*/ 6072027 w 6088698"/>
              <a:gd name="connsiteY23" fmla="*/ 2826871 h 6858002"/>
              <a:gd name="connsiteX24" fmla="*/ 6076427 w 6088698"/>
              <a:gd name="connsiteY24" fmla="*/ 2959917 h 6858002"/>
              <a:gd name="connsiteX25" fmla="*/ 6080363 w 6088698"/>
              <a:gd name="connsiteY25" fmla="*/ 3095705 h 6858002"/>
              <a:gd name="connsiteX26" fmla="*/ 6084530 w 6088698"/>
              <a:gd name="connsiteY26" fmla="*/ 3232865 h 6858002"/>
              <a:gd name="connsiteX27" fmla="*/ 6087308 w 6088698"/>
              <a:gd name="connsiteY27" fmla="*/ 3372768 h 6858002"/>
              <a:gd name="connsiteX28" fmla="*/ 6087308 w 6088698"/>
              <a:gd name="connsiteY28" fmla="*/ 3514043 h 6858002"/>
              <a:gd name="connsiteX29" fmla="*/ 6088698 w 6088698"/>
              <a:gd name="connsiteY29" fmla="*/ 3656689 h 6858002"/>
              <a:gd name="connsiteX30" fmla="*/ 6087308 w 6088698"/>
              <a:gd name="connsiteY30" fmla="*/ 3800707 h 6858002"/>
              <a:gd name="connsiteX31" fmla="*/ 6084530 w 6088698"/>
              <a:gd name="connsiteY31" fmla="*/ 3946783 h 6858002"/>
              <a:gd name="connsiteX32" fmla="*/ 6081983 w 6088698"/>
              <a:gd name="connsiteY32" fmla="*/ 4092858 h 6858002"/>
              <a:gd name="connsiteX33" fmla="*/ 6076427 w 6088698"/>
              <a:gd name="connsiteY33" fmla="*/ 4240991 h 6858002"/>
              <a:gd name="connsiteX34" fmla="*/ 6070639 w 6088698"/>
              <a:gd name="connsiteY34" fmla="*/ 4390495 h 6858002"/>
              <a:gd name="connsiteX35" fmla="*/ 6063924 w 6088698"/>
              <a:gd name="connsiteY35" fmla="*/ 4540000 h 6858002"/>
              <a:gd name="connsiteX36" fmla="*/ 6054432 w 6088698"/>
              <a:gd name="connsiteY36" fmla="*/ 4690876 h 6858002"/>
              <a:gd name="connsiteX37" fmla="*/ 6043086 w 6088698"/>
              <a:gd name="connsiteY37" fmla="*/ 4843123 h 6858002"/>
              <a:gd name="connsiteX38" fmla="*/ 6032204 w 6088698"/>
              <a:gd name="connsiteY38" fmla="*/ 4996057 h 6858002"/>
              <a:gd name="connsiteX39" fmla="*/ 6018313 w 6088698"/>
              <a:gd name="connsiteY39" fmla="*/ 5148990 h 6858002"/>
              <a:gd name="connsiteX40" fmla="*/ 6001642 w 6088698"/>
              <a:gd name="connsiteY40" fmla="*/ 5303981 h 6858002"/>
              <a:gd name="connsiteX41" fmla="*/ 5984972 w 6088698"/>
              <a:gd name="connsiteY41" fmla="*/ 5456914 h 6858002"/>
              <a:gd name="connsiteX42" fmla="*/ 5965754 w 6088698"/>
              <a:gd name="connsiteY42" fmla="*/ 5612591 h 6858002"/>
              <a:gd name="connsiteX43" fmla="*/ 5944685 w 6088698"/>
              <a:gd name="connsiteY43" fmla="*/ 5768953 h 6858002"/>
              <a:gd name="connsiteX44" fmla="*/ 5922459 w 6088698"/>
              <a:gd name="connsiteY44" fmla="*/ 5923258 h 6858002"/>
              <a:gd name="connsiteX45" fmla="*/ 5896527 w 6088698"/>
              <a:gd name="connsiteY45" fmla="*/ 6079621 h 6858002"/>
              <a:gd name="connsiteX46" fmla="*/ 5868743 w 6088698"/>
              <a:gd name="connsiteY46" fmla="*/ 6235297 h 6858002"/>
              <a:gd name="connsiteX47" fmla="*/ 5841190 w 6088698"/>
              <a:gd name="connsiteY47" fmla="*/ 6391660 h 6858002"/>
              <a:gd name="connsiteX48" fmla="*/ 5809008 w 6088698"/>
              <a:gd name="connsiteY48" fmla="*/ 6547336 h 6858002"/>
              <a:gd name="connsiteX49" fmla="*/ 5776130 w 6088698"/>
              <a:gd name="connsiteY49" fmla="*/ 6702327 h 6858002"/>
              <a:gd name="connsiteX50" fmla="*/ 5741633 w 6088698"/>
              <a:gd name="connsiteY50" fmla="*/ 6858002 h 6858002"/>
              <a:gd name="connsiteX51" fmla="*/ 2610464 w 6088698"/>
              <a:gd name="connsiteY51" fmla="*/ 6858002 h 6858002"/>
              <a:gd name="connsiteX52" fmla="*/ 0 w 6088698"/>
              <a:gd name="connsiteY52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8698" h="6858002">
                <a:moveTo>
                  <a:pt x="0" y="0"/>
                </a:moveTo>
                <a:lnTo>
                  <a:pt x="2610464" y="0"/>
                </a:lnTo>
                <a:lnTo>
                  <a:pt x="2610464" y="3"/>
                </a:lnTo>
                <a:lnTo>
                  <a:pt x="5749313" y="3"/>
                </a:lnTo>
                <a:lnTo>
                  <a:pt x="5749313" y="4"/>
                </a:lnTo>
                <a:lnTo>
                  <a:pt x="5740011" y="4"/>
                </a:lnTo>
                <a:lnTo>
                  <a:pt x="5748114" y="40466"/>
                </a:lnTo>
                <a:lnTo>
                  <a:pt x="5771963" y="159110"/>
                </a:lnTo>
                <a:lnTo>
                  <a:pt x="5788633" y="245521"/>
                </a:lnTo>
                <a:lnTo>
                  <a:pt x="5806229" y="348391"/>
                </a:lnTo>
                <a:lnTo>
                  <a:pt x="5827299" y="470463"/>
                </a:lnTo>
                <a:lnTo>
                  <a:pt x="5849526" y="605566"/>
                </a:lnTo>
                <a:lnTo>
                  <a:pt x="5872911" y="757813"/>
                </a:lnTo>
                <a:lnTo>
                  <a:pt x="5897684" y="923777"/>
                </a:lnTo>
                <a:lnTo>
                  <a:pt x="5922459" y="1104142"/>
                </a:lnTo>
                <a:lnTo>
                  <a:pt x="5947695" y="1296166"/>
                </a:lnTo>
                <a:lnTo>
                  <a:pt x="5971079" y="1503278"/>
                </a:lnTo>
                <a:lnTo>
                  <a:pt x="5993538" y="1719991"/>
                </a:lnTo>
                <a:lnTo>
                  <a:pt x="6013913" y="1949048"/>
                </a:lnTo>
                <a:lnTo>
                  <a:pt x="6033361" y="2187706"/>
                </a:lnTo>
                <a:lnTo>
                  <a:pt x="6051654" y="2436652"/>
                </a:lnTo>
                <a:lnTo>
                  <a:pt x="6058136" y="2564211"/>
                </a:lnTo>
                <a:lnTo>
                  <a:pt x="6065314" y="2694512"/>
                </a:lnTo>
                <a:lnTo>
                  <a:pt x="6072027" y="2826871"/>
                </a:lnTo>
                <a:lnTo>
                  <a:pt x="6076427" y="2959917"/>
                </a:lnTo>
                <a:lnTo>
                  <a:pt x="6080363" y="3095705"/>
                </a:lnTo>
                <a:lnTo>
                  <a:pt x="6084530" y="3232865"/>
                </a:lnTo>
                <a:lnTo>
                  <a:pt x="6087308" y="3372768"/>
                </a:lnTo>
                <a:lnTo>
                  <a:pt x="6087308" y="3514043"/>
                </a:lnTo>
                <a:lnTo>
                  <a:pt x="6088698" y="3656689"/>
                </a:lnTo>
                <a:lnTo>
                  <a:pt x="6087308" y="3800707"/>
                </a:lnTo>
                <a:lnTo>
                  <a:pt x="6084530" y="3946783"/>
                </a:lnTo>
                <a:lnTo>
                  <a:pt x="6081983" y="4092858"/>
                </a:lnTo>
                <a:lnTo>
                  <a:pt x="6076427" y="4240991"/>
                </a:lnTo>
                <a:lnTo>
                  <a:pt x="6070639" y="4390495"/>
                </a:lnTo>
                <a:lnTo>
                  <a:pt x="6063924" y="4540000"/>
                </a:lnTo>
                <a:lnTo>
                  <a:pt x="6054432" y="4690876"/>
                </a:lnTo>
                <a:lnTo>
                  <a:pt x="6043086" y="4843123"/>
                </a:lnTo>
                <a:lnTo>
                  <a:pt x="6032204" y="4996057"/>
                </a:lnTo>
                <a:lnTo>
                  <a:pt x="6018313" y="5148990"/>
                </a:lnTo>
                <a:lnTo>
                  <a:pt x="6001642" y="5303981"/>
                </a:lnTo>
                <a:lnTo>
                  <a:pt x="5984972" y="5456914"/>
                </a:lnTo>
                <a:lnTo>
                  <a:pt x="5965754" y="5612591"/>
                </a:lnTo>
                <a:lnTo>
                  <a:pt x="5944685" y="5768953"/>
                </a:lnTo>
                <a:lnTo>
                  <a:pt x="5922459" y="5923258"/>
                </a:lnTo>
                <a:lnTo>
                  <a:pt x="5896527" y="6079621"/>
                </a:lnTo>
                <a:lnTo>
                  <a:pt x="5868743" y="6235297"/>
                </a:lnTo>
                <a:lnTo>
                  <a:pt x="5841190" y="6391660"/>
                </a:lnTo>
                <a:lnTo>
                  <a:pt x="5809008" y="6547336"/>
                </a:lnTo>
                <a:lnTo>
                  <a:pt x="5776130" y="6702327"/>
                </a:lnTo>
                <a:lnTo>
                  <a:pt x="5741633" y="6858002"/>
                </a:lnTo>
                <a:lnTo>
                  <a:pt x="2610464" y="6858002"/>
                </a:lnTo>
                <a:lnTo>
                  <a:pt x="0" y="6858002"/>
                </a:ln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44FB3-ED12-85F0-D862-8825900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506" y="1118808"/>
            <a:ext cx="4671467" cy="4747683"/>
          </a:xfrm>
        </p:spPr>
        <p:txBody>
          <a:bodyPr anchor="ctr">
            <a:normAutofit/>
          </a:bodyPr>
          <a:lstStyle/>
          <a:p>
            <a:pPr algn="l"/>
            <a:r>
              <a:rPr lang="en-US" sz="5000"/>
              <a:t>Conclusion for Unit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108B6-94DC-C6F8-8C1B-4215370EF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8769" y="1118809"/>
            <a:ext cx="5049763" cy="4747681"/>
          </a:xfrm>
          <a:effectLst/>
        </p:spPr>
        <p:txBody>
          <a:bodyPr anchor="ctr">
            <a:normAutofit/>
          </a:bodyPr>
          <a:lstStyle/>
          <a:p>
            <a:pPr marL="36900" indent="0">
              <a:buNone/>
            </a:pPr>
            <a:r>
              <a:rPr lang="en-US" dirty="0">
                <a:solidFill>
                  <a:schemeClr val="tx1"/>
                </a:solidFill>
              </a:rPr>
              <a:t>This project introduced me to basic units that are used in the engineering field and how to convert them using excel.</a:t>
            </a:r>
          </a:p>
        </p:txBody>
      </p:sp>
    </p:spTree>
    <p:extLst>
      <p:ext uri="{BB962C8B-B14F-4D97-AF65-F5344CB8AC3E}">
        <p14:creationId xmlns:p14="http://schemas.microsoft.com/office/powerpoint/2010/main" val="1960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35ED-6EA1-960F-58EE-8D3E7431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Specific Heat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11852C-73AF-D497-CB2C-AE14E36D7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870280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135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{4BF36422-F556-490B-B732-77569E6D2CAE}tf55705232_win32</Template>
  <TotalTime>52</TotalTime>
  <Words>252</Words>
  <Application>Microsoft Office PowerPoint</Application>
  <PresentationFormat>Widescreen</PresentationFormat>
  <Paragraphs>46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Goudy Old Style</vt:lpstr>
      <vt:lpstr>Wingdings 2</vt:lpstr>
      <vt:lpstr>SlateVTI</vt:lpstr>
      <vt:lpstr>CEIS301 Final Project Portfolio</vt:lpstr>
      <vt:lpstr>Introduction</vt:lpstr>
      <vt:lpstr>Introduction to Excel</vt:lpstr>
      <vt:lpstr>Screenshot of Excel Spreadsheet</vt:lpstr>
      <vt:lpstr>Conclusion for Introduction to Excel</vt:lpstr>
      <vt:lpstr>Unit Conversion</vt:lpstr>
      <vt:lpstr>Unit Conversions Screenshot</vt:lpstr>
      <vt:lpstr>Conclusion for Unit Conversions</vt:lpstr>
      <vt:lpstr>Specific Heat</vt:lpstr>
      <vt:lpstr>Screenshot of Specific Heat</vt:lpstr>
      <vt:lpstr>Conclusion for Specific Heat</vt:lpstr>
      <vt:lpstr>Energy and Power</vt:lpstr>
      <vt:lpstr>Screenshot of Energy and Power</vt:lpstr>
      <vt:lpstr>Conclusion for Energy and Power</vt:lpstr>
      <vt:lpstr>Career Skills </vt:lpstr>
      <vt:lpstr>Challenges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CEIS301 Final Project Portfolio</dc:title>
  <dc:creator>luis lugo</dc:creator>
  <cp:lastModifiedBy>luis lugo</cp:lastModifiedBy>
  <cp:revision>1</cp:revision>
  <dcterms:created xsi:type="dcterms:W3CDTF">2023-02-24T09:45:34Z</dcterms:created>
  <dcterms:modified xsi:type="dcterms:W3CDTF">2023-02-24T10:38:25Z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