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56" r:id="rId4"/>
    <p:sldId id="258" r:id="rId5"/>
    <p:sldId id="261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06A2E-7769-4E9E-920E-015748537626}" v="19" dt="2021-04-25T01:11:34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8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lugo" userId="791825cc7e5af2a5" providerId="LiveId" clId="{E2F06A2E-7769-4E9E-920E-015748537626}"/>
    <pc:docChg chg="undo redo custSel addSld delSld modSld sldOrd">
      <pc:chgData name="luis lugo" userId="791825cc7e5af2a5" providerId="LiveId" clId="{E2F06A2E-7769-4E9E-920E-015748537626}" dt="2021-04-25T01:15:17.948" v="1984" actId="26606"/>
      <pc:docMkLst>
        <pc:docMk/>
      </pc:docMkLst>
      <pc:sldChg chg="addSp delSp modSp mod setBg delDesignElem">
        <pc:chgData name="luis lugo" userId="791825cc7e5af2a5" providerId="LiveId" clId="{E2F06A2E-7769-4E9E-920E-015748537626}" dt="2021-04-25T01:11:34.897" v="1956"/>
        <pc:sldMkLst>
          <pc:docMk/>
          <pc:sldMk cId="0" sldId="256"/>
        </pc:sldMkLst>
        <pc:spChg chg="mod">
          <ac:chgData name="luis lugo" userId="791825cc7e5af2a5" providerId="LiveId" clId="{E2F06A2E-7769-4E9E-920E-015748537626}" dt="2021-04-25T01:11:34.897" v="1956"/>
          <ac:spMkLst>
            <pc:docMk/>
            <pc:sldMk cId="0" sldId="256"/>
            <ac:spMk id="2" creationId="{00000000-0000-0000-0000-000000000000}"/>
          </ac:spMkLst>
        </pc:spChg>
        <pc:spChg chg="add mod">
          <ac:chgData name="luis lugo" userId="791825cc7e5af2a5" providerId="LiveId" clId="{E2F06A2E-7769-4E9E-920E-015748537626}" dt="2021-04-25T01:07:21.704" v="1922" actId="26606"/>
          <ac:spMkLst>
            <pc:docMk/>
            <pc:sldMk cId="0" sldId="256"/>
            <ac:spMk id="3" creationId="{CD76FBB4-5EF1-4C87-B01B-2A4C3F5D1BBB}"/>
          </ac:spMkLst>
        </pc:spChg>
        <pc:spChg chg="add del">
          <ac:chgData name="luis lugo" userId="791825cc7e5af2a5" providerId="LiveId" clId="{E2F06A2E-7769-4E9E-920E-015748537626}" dt="2021-04-25T01:07:21.695" v="1921" actId="26606"/>
          <ac:spMkLst>
            <pc:docMk/>
            <pc:sldMk cId="0" sldId="256"/>
            <ac:spMk id="9" creationId="{2E17E911-875F-4DE5-8699-99D9F1805A5D}"/>
          </ac:spMkLst>
        </pc:spChg>
        <pc:spChg chg="add del">
          <ac:chgData name="luis lugo" userId="791825cc7e5af2a5" providerId="LiveId" clId="{E2F06A2E-7769-4E9E-920E-015748537626}" dt="2021-04-25T01:07:21.695" v="1921" actId="26606"/>
          <ac:spMkLst>
            <pc:docMk/>
            <pc:sldMk cId="0" sldId="256"/>
            <ac:spMk id="11" creationId="{CD9FE4EF-C4D8-49A0-B2FF-81D8DB7D8A24}"/>
          </ac:spMkLst>
        </pc:spChg>
        <pc:spChg chg="add del">
          <ac:chgData name="luis lugo" userId="791825cc7e5af2a5" providerId="LiveId" clId="{E2F06A2E-7769-4E9E-920E-015748537626}" dt="2021-04-25T01:07:21.695" v="1921" actId="26606"/>
          <ac:spMkLst>
            <pc:docMk/>
            <pc:sldMk cId="0" sldId="256"/>
            <ac:spMk id="13" creationId="{4300840D-0A0B-4512-BACA-B439D5B9C57C}"/>
          </ac:spMkLst>
        </pc:spChg>
        <pc:spChg chg="add del">
          <ac:chgData name="luis lugo" userId="791825cc7e5af2a5" providerId="LiveId" clId="{E2F06A2E-7769-4E9E-920E-015748537626}" dt="2021-04-25T01:07:21.695" v="1921" actId="26606"/>
          <ac:spMkLst>
            <pc:docMk/>
            <pc:sldMk cId="0" sldId="256"/>
            <ac:spMk id="15" creationId="{D2B78728-A580-49A7-84F9-6EF6F583ADE0}"/>
          </ac:spMkLst>
        </pc:spChg>
        <pc:spChg chg="add del">
          <ac:chgData name="luis lugo" userId="791825cc7e5af2a5" providerId="LiveId" clId="{E2F06A2E-7769-4E9E-920E-015748537626}" dt="2021-04-25T01:07:21.695" v="1921" actId="26606"/>
          <ac:spMkLst>
            <pc:docMk/>
            <pc:sldMk cId="0" sldId="256"/>
            <ac:spMk id="17" creationId="{38FAA1A1-D861-433F-88FA-1E9D6FD31D11}"/>
          </ac:spMkLst>
        </pc:spChg>
        <pc:spChg chg="add del">
          <ac:chgData name="luis lugo" userId="791825cc7e5af2a5" providerId="LiveId" clId="{E2F06A2E-7769-4E9E-920E-015748537626}" dt="2021-04-25T01:07:21.695" v="1921" actId="26606"/>
          <ac:spMkLst>
            <pc:docMk/>
            <pc:sldMk cId="0" sldId="256"/>
            <ac:spMk id="19" creationId="{8D71EDA1-87BF-4D5D-AB79-F346FD19278A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0" sldId="256"/>
            <ac:spMk id="21" creationId="{3AFE8227-C443-417B-BA91-520EB1EF4559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0" sldId="256"/>
            <ac:spMk id="23" creationId="{907741FC-B544-4A6E-B831-6789D042333D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0" sldId="256"/>
            <ac:spMk id="24" creationId="{3F0BE7ED-7814-4273-B18A-F26CC0380380}"/>
          </ac:spMkLst>
        </pc:spChg>
        <pc:picChg chg="add del">
          <ac:chgData name="luis lugo" userId="791825cc7e5af2a5" providerId="LiveId" clId="{E2F06A2E-7769-4E9E-920E-015748537626}" dt="2021-04-25T01:07:21.695" v="1921" actId="26606"/>
          <ac:picMkLst>
            <pc:docMk/>
            <pc:sldMk cId="0" sldId="256"/>
            <ac:picMk id="5" creationId="{7CBBF7A0-CE4F-4793-A7BB-764C41C3620A}"/>
          </ac:picMkLst>
        </pc:picChg>
        <pc:picChg chg="add">
          <ac:chgData name="luis lugo" userId="791825cc7e5af2a5" providerId="LiveId" clId="{E2F06A2E-7769-4E9E-920E-015748537626}" dt="2021-04-25T01:07:21.704" v="1922" actId="26606"/>
          <ac:picMkLst>
            <pc:docMk/>
            <pc:sldMk cId="0" sldId="256"/>
            <ac:picMk id="22" creationId="{CFB3DE65-9B3C-4BB2-B000-C76E0118552B}"/>
          </ac:picMkLst>
        </pc:picChg>
      </pc:sldChg>
      <pc:sldChg chg="delSp del mod">
        <pc:chgData name="luis lugo" userId="791825cc7e5af2a5" providerId="LiveId" clId="{E2F06A2E-7769-4E9E-920E-015748537626}" dt="2021-04-24T22:17:09.873" v="627" actId="47"/>
        <pc:sldMkLst>
          <pc:docMk/>
          <pc:sldMk cId="0" sldId="257"/>
        </pc:sldMkLst>
        <pc:graphicFrameChg chg="del">
          <ac:chgData name="luis lugo" userId="791825cc7e5af2a5" providerId="LiveId" clId="{E2F06A2E-7769-4E9E-920E-015748537626}" dt="2021-04-24T21:10:03.585" v="24" actId="478"/>
          <ac:graphicFrameMkLst>
            <pc:docMk/>
            <pc:sldMk cId="0" sldId="257"/>
            <ac:graphicFrameMk id="4" creationId="{00000000-0000-0000-0000-000000000000}"/>
          </ac:graphicFrameMkLst>
        </pc:graphicFrameChg>
      </pc:sldChg>
      <pc:sldChg chg="addSp delSp modSp mod setBg delDesignElem">
        <pc:chgData name="luis lugo" userId="791825cc7e5af2a5" providerId="LiveId" clId="{E2F06A2E-7769-4E9E-920E-015748537626}" dt="2021-04-25T01:11:34.897" v="1956"/>
        <pc:sldMkLst>
          <pc:docMk/>
          <pc:sldMk cId="0" sldId="258"/>
        </pc:sldMkLst>
        <pc:spChg chg="mod">
          <ac:chgData name="luis lugo" userId="791825cc7e5af2a5" providerId="LiveId" clId="{E2F06A2E-7769-4E9E-920E-015748537626}" dt="2021-04-25T01:07:31.646" v="1923" actId="26606"/>
          <ac:spMkLst>
            <pc:docMk/>
            <pc:sldMk cId="0" sldId="258"/>
            <ac:spMk id="5" creationId="{FADDAB32-E602-42AB-85E5-81A683738955}"/>
          </ac:spMkLst>
        </pc:spChg>
        <pc:spChg chg="mod ord">
          <ac:chgData name="luis lugo" userId="791825cc7e5af2a5" providerId="LiveId" clId="{E2F06A2E-7769-4E9E-920E-015748537626}" dt="2021-04-25T01:07:31.646" v="1923" actId="26606"/>
          <ac:spMkLst>
            <pc:docMk/>
            <pc:sldMk cId="0" sldId="258"/>
            <ac:spMk id="7" creationId="{12570DED-E942-4274-A5C5-61D0403EDC64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0" sldId="258"/>
            <ac:spMk id="12" creationId="{1B15ED52-F352-441B-82BF-E0EA34836D08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0" sldId="258"/>
            <ac:spMk id="14" creationId="{3B2E3793-BFE6-45A2-9B7B-E18844431C99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0" sldId="258"/>
            <ac:spMk id="16" creationId="{BC4C4868-CB8F-4AF9-9CDB-8108F2C19B67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0" sldId="258"/>
            <ac:spMk id="18" creationId="{375E0459-6403-40CD-989D-56A4407CA12E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0" sldId="258"/>
            <ac:spMk id="20" creationId="{53E5B1A8-3AC9-4BD1-9BBC-78CA94F2D1BA}"/>
          </ac:spMkLst>
        </pc:spChg>
        <pc:picChg chg="mod">
          <ac:chgData name="luis lugo" userId="791825cc7e5af2a5" providerId="LiveId" clId="{E2F06A2E-7769-4E9E-920E-015748537626}" dt="2021-04-25T01:07:31.646" v="1923" actId="26606"/>
          <ac:picMkLst>
            <pc:docMk/>
            <pc:sldMk cId="0" sldId="258"/>
            <ac:picMk id="4" creationId="{410A83CA-0933-43CB-92CA-B09B17ECEADE}"/>
          </ac:picMkLst>
        </pc:picChg>
      </pc:sldChg>
      <pc:sldChg chg="addSp delSp modSp mod setBg delDesignElem">
        <pc:chgData name="luis lugo" userId="791825cc7e5af2a5" providerId="LiveId" clId="{E2F06A2E-7769-4E9E-920E-015748537626}" dt="2021-04-25T01:11:34.897" v="1956"/>
        <pc:sldMkLst>
          <pc:docMk/>
          <pc:sldMk cId="2974324229" sldId="261"/>
        </pc:sldMkLst>
        <pc:spChg chg="mod">
          <ac:chgData name="luis lugo" userId="791825cc7e5af2a5" providerId="LiveId" clId="{E2F06A2E-7769-4E9E-920E-015748537626}" dt="2021-04-25T01:07:36.079" v="1924" actId="26606"/>
          <ac:spMkLst>
            <pc:docMk/>
            <pc:sldMk cId="2974324229" sldId="261"/>
            <ac:spMk id="4" creationId="{12570DED-E942-4274-A5C5-61D0403EDC64}"/>
          </ac:spMkLst>
        </pc:spChg>
        <pc:spChg chg="mod">
          <ac:chgData name="luis lugo" userId="791825cc7e5af2a5" providerId="LiveId" clId="{E2F06A2E-7769-4E9E-920E-015748537626}" dt="2021-04-25T01:07:36.079" v="1924" actId="26606"/>
          <ac:spMkLst>
            <pc:docMk/>
            <pc:sldMk cId="2974324229" sldId="261"/>
            <ac:spMk id="5" creationId="{FADDAB32-E602-42AB-85E5-81A683738955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2974324229" sldId="261"/>
            <ac:spMk id="11" creationId="{1B15ED52-F352-441B-82BF-E0EA34836D08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2974324229" sldId="261"/>
            <ac:spMk id="13" creationId="{3B2E3793-BFE6-45A2-9B7B-E18844431C99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2974324229" sldId="261"/>
            <ac:spMk id="15" creationId="{BC4C4868-CB8F-4AF9-9CDB-8108F2C19B67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2974324229" sldId="261"/>
            <ac:spMk id="17" creationId="{375E0459-6403-40CD-989D-56A4407CA12E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2974324229" sldId="261"/>
            <ac:spMk id="19" creationId="{53E5B1A8-3AC9-4BD1-9BBC-78CA94F2D1BA}"/>
          </ac:spMkLst>
        </pc:spChg>
        <pc:picChg chg="mod ord">
          <ac:chgData name="luis lugo" userId="791825cc7e5af2a5" providerId="LiveId" clId="{E2F06A2E-7769-4E9E-920E-015748537626}" dt="2021-04-25T01:07:36.079" v="1924" actId="26606"/>
          <ac:picMkLst>
            <pc:docMk/>
            <pc:sldMk cId="2974324229" sldId="261"/>
            <ac:picMk id="6" creationId="{030B0E67-1097-4C18-8184-FC3E65FB0DDF}"/>
          </ac:picMkLst>
        </pc:picChg>
      </pc:sldChg>
      <pc:sldChg chg="addSp delSp modSp add mod setBg delDesignElem">
        <pc:chgData name="luis lugo" userId="791825cc7e5af2a5" providerId="LiveId" clId="{E2F06A2E-7769-4E9E-920E-015748537626}" dt="2021-04-25T01:11:34.897" v="1956"/>
        <pc:sldMkLst>
          <pc:docMk/>
          <pc:sldMk cId="1684324869" sldId="262"/>
        </pc:sldMkLst>
        <pc:spChg chg="mod">
          <ac:chgData name="luis lugo" userId="791825cc7e5af2a5" providerId="LiveId" clId="{E2F06A2E-7769-4E9E-920E-015748537626}" dt="2021-04-25T00:53:26.008" v="914" actId="20577"/>
          <ac:spMkLst>
            <pc:docMk/>
            <pc:sldMk cId="1684324869" sldId="262"/>
            <ac:spMk id="5" creationId="{FADDAB32-E602-42AB-85E5-81A683738955}"/>
          </ac:spMkLst>
        </pc:spChg>
        <pc:spChg chg="mod ord">
          <ac:chgData name="luis lugo" userId="791825cc7e5af2a5" providerId="LiveId" clId="{E2F06A2E-7769-4E9E-920E-015748537626}" dt="2021-04-25T01:08:09.869" v="1928" actId="26606"/>
          <ac:spMkLst>
            <pc:docMk/>
            <pc:sldMk cId="1684324869" sldId="262"/>
            <ac:spMk id="7" creationId="{12570DED-E942-4274-A5C5-61D0403EDC64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684324869" sldId="262"/>
            <ac:spMk id="12" creationId="{2151139A-886F-4B97-8815-729AD3831BBD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684324869" sldId="262"/>
            <ac:spMk id="14" creationId="{AB5E08C4-8CDD-4623-A5B8-E998C6DEE3B7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684324869" sldId="262"/>
            <ac:spMk id="16" creationId="{15F33878-D502-4FFA-8ACE-F2AECDB2A23F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684324869" sldId="262"/>
            <ac:spMk id="18" creationId="{D3539FEE-81D3-4406-802E-60B20B16F4F6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684324869" sldId="262"/>
            <ac:spMk id="20" creationId="{DC701763-729E-462F-A5A8-E0DEFEB1E2E4}"/>
          </ac:spMkLst>
        </pc:spChg>
        <pc:picChg chg="mod">
          <ac:chgData name="luis lugo" userId="791825cc7e5af2a5" providerId="LiveId" clId="{E2F06A2E-7769-4E9E-920E-015748537626}" dt="2021-04-25T01:11:34.897" v="1956"/>
          <ac:picMkLst>
            <pc:docMk/>
            <pc:sldMk cId="1684324869" sldId="262"/>
            <ac:picMk id="4" creationId="{C6F896DE-6EAA-424A-886D-707B8320C90C}"/>
          </ac:picMkLst>
        </pc:picChg>
      </pc:sldChg>
      <pc:sldChg chg="addSp delSp modSp add mod setBg delDesignElem">
        <pc:chgData name="luis lugo" userId="791825cc7e5af2a5" providerId="LiveId" clId="{E2F06A2E-7769-4E9E-920E-015748537626}" dt="2021-04-25T01:11:34.897" v="1956"/>
        <pc:sldMkLst>
          <pc:docMk/>
          <pc:sldMk cId="190665042" sldId="263"/>
        </pc:sldMkLst>
        <pc:spChg chg="mod">
          <ac:chgData name="luis lugo" userId="791825cc7e5af2a5" providerId="LiveId" clId="{E2F06A2E-7769-4E9E-920E-015748537626}" dt="2021-04-25T00:53:36.440" v="916" actId="20577"/>
          <ac:spMkLst>
            <pc:docMk/>
            <pc:sldMk cId="190665042" sldId="263"/>
            <ac:spMk id="5" creationId="{FADDAB32-E602-42AB-85E5-81A683738955}"/>
          </ac:spMkLst>
        </pc:spChg>
        <pc:spChg chg="mod ord">
          <ac:chgData name="luis lugo" userId="791825cc7e5af2a5" providerId="LiveId" clId="{E2F06A2E-7769-4E9E-920E-015748537626}" dt="2021-04-25T01:08:16.462" v="1929" actId="26606"/>
          <ac:spMkLst>
            <pc:docMk/>
            <pc:sldMk cId="190665042" sldId="263"/>
            <ac:spMk id="7" creationId="{12570DED-E942-4274-A5C5-61D0403EDC64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90665042" sldId="263"/>
            <ac:spMk id="12" creationId="{2151139A-886F-4B97-8815-729AD3831BBD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90665042" sldId="263"/>
            <ac:spMk id="14" creationId="{AB5E08C4-8CDD-4623-A5B8-E998C6DEE3B7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90665042" sldId="263"/>
            <ac:spMk id="16" creationId="{15F33878-D502-4FFA-8ACE-F2AECDB2A23F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90665042" sldId="263"/>
            <ac:spMk id="18" creationId="{D3539FEE-81D3-4406-802E-60B20B16F4F6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90665042" sldId="263"/>
            <ac:spMk id="20" creationId="{DC701763-729E-462F-A5A8-E0DEFEB1E2E4}"/>
          </ac:spMkLst>
        </pc:spChg>
        <pc:picChg chg="mod">
          <ac:chgData name="luis lugo" userId="791825cc7e5af2a5" providerId="LiveId" clId="{E2F06A2E-7769-4E9E-920E-015748537626}" dt="2021-04-25T01:11:34.897" v="1956"/>
          <ac:picMkLst>
            <pc:docMk/>
            <pc:sldMk cId="190665042" sldId="263"/>
            <ac:picMk id="4" creationId="{51A1D380-7EE6-46DC-A253-DCF348C0AF2F}"/>
          </ac:picMkLst>
        </pc:picChg>
      </pc:sldChg>
      <pc:sldChg chg="addSp delSp modSp add mod setBg delDesignElem">
        <pc:chgData name="luis lugo" userId="791825cc7e5af2a5" providerId="LiveId" clId="{E2F06A2E-7769-4E9E-920E-015748537626}" dt="2021-04-25T01:11:34.897" v="1956"/>
        <pc:sldMkLst>
          <pc:docMk/>
          <pc:sldMk cId="859808028" sldId="264"/>
        </pc:sldMkLst>
        <pc:spChg chg="mod">
          <ac:chgData name="luis lugo" userId="791825cc7e5af2a5" providerId="LiveId" clId="{E2F06A2E-7769-4E9E-920E-015748537626}" dt="2021-04-25T00:53:49.248" v="918" actId="20577"/>
          <ac:spMkLst>
            <pc:docMk/>
            <pc:sldMk cId="859808028" sldId="264"/>
            <ac:spMk id="5" creationId="{FADDAB32-E602-42AB-85E5-81A683738955}"/>
          </ac:spMkLst>
        </pc:spChg>
        <pc:spChg chg="mod ord">
          <ac:chgData name="luis lugo" userId="791825cc7e5af2a5" providerId="LiveId" clId="{E2F06A2E-7769-4E9E-920E-015748537626}" dt="2021-04-25T01:08:49.810" v="1930" actId="26606"/>
          <ac:spMkLst>
            <pc:docMk/>
            <pc:sldMk cId="859808028" sldId="264"/>
            <ac:spMk id="7" creationId="{12570DED-E942-4274-A5C5-61D0403EDC64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859808028" sldId="264"/>
            <ac:spMk id="12" creationId="{12609869-9E80-471B-A487-A53288E0E791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859808028" sldId="264"/>
            <ac:spMk id="14" creationId="{7004738A-9D34-43E8-97D2-CA0EED4F8BE0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859808028" sldId="264"/>
            <ac:spMk id="16" creationId="{B8B8D07F-F13E-443E-BA68-2D26672D76B9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859808028" sldId="264"/>
            <ac:spMk id="18" creationId="{2813A4FA-24A5-41ED-A534-3807D1B2F344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859808028" sldId="264"/>
            <ac:spMk id="20" creationId="{C3944F27-CA70-4E84-A51A-E6BF89558979}"/>
          </ac:spMkLst>
        </pc:spChg>
        <pc:picChg chg="mod">
          <ac:chgData name="luis lugo" userId="791825cc7e5af2a5" providerId="LiveId" clId="{E2F06A2E-7769-4E9E-920E-015748537626}" dt="2021-04-25T01:08:49.810" v="1930" actId="26606"/>
          <ac:picMkLst>
            <pc:docMk/>
            <pc:sldMk cId="859808028" sldId="264"/>
            <ac:picMk id="4" creationId="{DC85F6D0-D0F1-4EEE-8C10-FA5DA3D1AB86}"/>
          </ac:picMkLst>
        </pc:picChg>
      </pc:sldChg>
      <pc:sldChg chg="addSp delSp modSp add mod setBg addAnim delDesignElem">
        <pc:chgData name="luis lugo" userId="791825cc7e5af2a5" providerId="LiveId" clId="{E2F06A2E-7769-4E9E-920E-015748537626}" dt="2021-04-25T01:14:58.440" v="1983" actId="26606"/>
        <pc:sldMkLst>
          <pc:docMk/>
          <pc:sldMk cId="3028502166" sldId="265"/>
        </pc:sldMkLst>
        <pc:spChg chg="mod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2" creationId="{00000000-0000-0000-0000-000000000000}"/>
          </ac:spMkLst>
        </pc:spChg>
        <pc:spChg chg="add del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7" creationId="{6DDA8CE9-E0A6-4FF2-823D-D08607606DC2}"/>
          </ac:spMkLst>
        </pc:spChg>
        <pc:spChg chg="add del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9" creationId="{11195564-33B9-434B-9641-764F5905A56F}"/>
          </ac:spMkLst>
        </pc:spChg>
        <pc:spChg chg="add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25" creationId="{DA9C8D46-54D8-4DF1-99A2-E651C7B132F4}"/>
          </ac:spMkLst>
        </pc:spChg>
        <pc:spChg chg="add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27" creationId="{9715DAF0-AE1B-46C9-8A6B-DB2AA05AB91D}"/>
          </ac:spMkLst>
        </pc:spChg>
        <pc:spChg chg="add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29" creationId="{DE12BF4D-F47A-41C1-85FC-652E412D3B47}"/>
          </ac:spMkLst>
        </pc:spChg>
        <pc:spChg chg="add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31" creationId="{AAF055B3-1F95-4ABA-BFE4-A58320A8206E}"/>
          </ac:spMkLst>
        </pc:spChg>
        <pc:spChg chg="add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33" creationId="{65FBF53F-BBBA-4974-AD72-0E8CD294E50F}"/>
          </ac:spMkLst>
        </pc:spChg>
        <pc:spChg chg="add">
          <ac:chgData name="luis lugo" userId="791825cc7e5af2a5" providerId="LiveId" clId="{E2F06A2E-7769-4E9E-920E-015748537626}" dt="2021-04-25T01:14:58.440" v="1983" actId="26606"/>
          <ac:spMkLst>
            <pc:docMk/>
            <pc:sldMk cId="3028502166" sldId="265"/>
            <ac:spMk id="35" creationId="{5A2875D7-3769-4291-959E-9FAD764A760C}"/>
          </ac:spMkLst>
        </pc:spChg>
        <pc:grpChg chg="add del">
          <ac:chgData name="luis lugo" userId="791825cc7e5af2a5" providerId="LiveId" clId="{E2F06A2E-7769-4E9E-920E-015748537626}" dt="2021-04-25T01:14:58.440" v="1983" actId="26606"/>
          <ac:grpSpMkLst>
            <pc:docMk/>
            <pc:sldMk cId="3028502166" sldId="265"/>
            <ac:grpSpMk id="11" creationId="{1D18C537-E336-47C4-836B-C342A230F8F3}"/>
          </ac:grpSpMkLst>
        </pc:grpChg>
        <pc:grpChg chg="add del">
          <ac:chgData name="luis lugo" userId="791825cc7e5af2a5" providerId="LiveId" clId="{E2F06A2E-7769-4E9E-920E-015748537626}" dt="2021-04-25T01:14:58.440" v="1983" actId="26606"/>
          <ac:grpSpMkLst>
            <pc:docMk/>
            <pc:sldMk cId="3028502166" sldId="265"/>
            <ac:grpSpMk id="17" creationId="{5A1259D8-0C3A-4069-A22F-537BBBB61A9C}"/>
          </ac:grpSpMkLst>
        </pc:grpChg>
      </pc:sldChg>
      <pc:sldChg chg="modSp add mod">
        <pc:chgData name="luis lugo" userId="791825cc7e5af2a5" providerId="LiveId" clId="{E2F06A2E-7769-4E9E-920E-015748537626}" dt="2021-04-25T01:11:34.897" v="1956"/>
        <pc:sldMkLst>
          <pc:docMk/>
          <pc:sldMk cId="4171833399" sldId="266"/>
        </pc:sldMkLst>
        <pc:spChg chg="mod">
          <ac:chgData name="luis lugo" userId="791825cc7e5af2a5" providerId="LiveId" clId="{E2F06A2E-7769-4E9E-920E-015748537626}" dt="2021-04-25T00:55:29.632" v="1095" actId="20577"/>
          <ac:spMkLst>
            <pc:docMk/>
            <pc:sldMk cId="4171833399" sldId="266"/>
            <ac:spMk id="5" creationId="{FADDAB32-E602-42AB-85E5-81A683738955}"/>
          </ac:spMkLst>
        </pc:spChg>
        <pc:picChg chg="mod">
          <ac:chgData name="luis lugo" userId="791825cc7e5af2a5" providerId="LiveId" clId="{E2F06A2E-7769-4E9E-920E-015748537626}" dt="2021-04-25T01:11:34.897" v="1956"/>
          <ac:picMkLst>
            <pc:docMk/>
            <pc:sldMk cId="4171833399" sldId="266"/>
            <ac:picMk id="4" creationId="{FAB8F7C3-A515-488A-9495-FAF2E9F8C6CC}"/>
          </ac:picMkLst>
        </pc:picChg>
      </pc:sldChg>
      <pc:sldChg chg="modSp add mod">
        <pc:chgData name="luis lugo" userId="791825cc7e5af2a5" providerId="LiveId" clId="{E2F06A2E-7769-4E9E-920E-015748537626}" dt="2021-04-25T01:11:34.897" v="1956"/>
        <pc:sldMkLst>
          <pc:docMk/>
          <pc:sldMk cId="3149555157" sldId="267"/>
        </pc:sldMkLst>
        <pc:spChg chg="mod">
          <ac:chgData name="luis lugo" userId="791825cc7e5af2a5" providerId="LiveId" clId="{E2F06A2E-7769-4E9E-920E-015748537626}" dt="2021-04-25T00:55:38.344" v="1097" actId="20577"/>
          <ac:spMkLst>
            <pc:docMk/>
            <pc:sldMk cId="3149555157" sldId="267"/>
            <ac:spMk id="5" creationId="{FADDAB32-E602-42AB-85E5-81A683738955}"/>
          </ac:spMkLst>
        </pc:spChg>
        <pc:picChg chg="mod">
          <ac:chgData name="luis lugo" userId="791825cc7e5af2a5" providerId="LiveId" clId="{E2F06A2E-7769-4E9E-920E-015748537626}" dt="2021-04-25T01:11:34.897" v="1956"/>
          <ac:picMkLst>
            <pc:docMk/>
            <pc:sldMk cId="3149555157" sldId="267"/>
            <ac:picMk id="4" creationId="{999341AF-FED7-4E5C-9884-2ECC3201BC35}"/>
          </ac:picMkLst>
        </pc:picChg>
      </pc:sldChg>
      <pc:sldChg chg="addSp delSp modSp add mod setBg setClrOvrMap delDesignElem">
        <pc:chgData name="luis lugo" userId="791825cc7e5af2a5" providerId="LiveId" clId="{E2F06A2E-7769-4E9E-920E-015748537626}" dt="2021-04-25T01:11:34.897" v="1956"/>
        <pc:sldMkLst>
          <pc:docMk/>
          <pc:sldMk cId="3763636648" sldId="268"/>
        </pc:sldMkLst>
        <pc:spChg chg="mod">
          <ac:chgData name="luis lugo" userId="791825cc7e5af2a5" providerId="LiveId" clId="{E2F06A2E-7769-4E9E-920E-015748537626}" dt="2021-04-25T00:55:47.375" v="1099" actId="20577"/>
          <ac:spMkLst>
            <pc:docMk/>
            <pc:sldMk cId="3763636648" sldId="268"/>
            <ac:spMk id="5" creationId="{FADDAB32-E602-42AB-85E5-81A683738955}"/>
          </ac:spMkLst>
        </pc:spChg>
        <pc:spChg chg="mod ord">
          <ac:chgData name="luis lugo" userId="791825cc7e5af2a5" providerId="LiveId" clId="{E2F06A2E-7769-4E9E-920E-015748537626}" dt="2021-04-25T01:10:18.631" v="1933" actId="26606"/>
          <ac:spMkLst>
            <pc:docMk/>
            <pc:sldMk cId="3763636648" sldId="268"/>
            <ac:spMk id="7" creationId="{12570DED-E942-4274-A5C5-61D0403EDC64}"/>
          </ac:spMkLst>
        </pc:spChg>
        <pc:picChg chg="mod">
          <ac:chgData name="luis lugo" userId="791825cc7e5af2a5" providerId="LiveId" clId="{E2F06A2E-7769-4E9E-920E-015748537626}" dt="2021-04-25T01:10:18.631" v="1933" actId="26606"/>
          <ac:picMkLst>
            <pc:docMk/>
            <pc:sldMk cId="3763636648" sldId="268"/>
            <ac:picMk id="4" creationId="{42B9182B-DBF4-4519-83FA-AFCD840C3EEF}"/>
          </ac:picMkLst>
        </pc:picChg>
        <pc:cxnChg chg="add del">
          <ac:chgData name="luis lugo" userId="791825cc7e5af2a5" providerId="LiveId" clId="{E2F06A2E-7769-4E9E-920E-015748537626}" dt="2021-04-25T01:11:34.897" v="1956"/>
          <ac:cxnSpMkLst>
            <pc:docMk/>
            <pc:sldMk cId="3763636648" sldId="268"/>
            <ac:cxnSpMk id="12" creationId="{B6375111-306C-49EA-9DD1-79A2ED78FA30}"/>
          </ac:cxnSpMkLst>
        </pc:cxnChg>
      </pc:sldChg>
      <pc:sldChg chg="addSp delSp modSp add mod modMedia setBg delDesignElem">
        <pc:chgData name="luis lugo" userId="791825cc7e5af2a5" providerId="LiveId" clId="{E2F06A2E-7769-4E9E-920E-015748537626}" dt="2021-04-25T01:15:17.948" v="1984" actId="26606"/>
        <pc:sldMkLst>
          <pc:docMk/>
          <pc:sldMk cId="905392218" sldId="269"/>
        </pc:sldMkLst>
        <pc:spChg chg="mod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2" creationId="{00000000-0000-0000-0000-000000000000}"/>
          </ac:spMkLst>
        </pc:spChg>
        <pc:spChg chg="add del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8" creationId="{6F828D28-8E09-41CC-8229-3070B5467A96}"/>
          </ac:spMkLst>
        </pc:spChg>
        <pc:spChg chg="add del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10" creationId="{D5B012D8-7F27-4758-9AC6-C889B154BD73}"/>
          </ac:spMkLst>
        </pc:spChg>
        <pc:spChg chg="add del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12" creationId="{4063B759-00FC-46D1-9898-8E8625268FAF}"/>
          </ac:spMkLst>
        </pc:spChg>
        <pc:spChg chg="add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17" creationId="{8555C5B3-193A-4749-9AFD-682E53CDDE8F}"/>
          </ac:spMkLst>
        </pc:spChg>
        <pc:spChg chg="add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19" creationId="{2EAE06A6-F76A-41C9-827A-C561B004485C}"/>
          </ac:spMkLst>
        </pc:spChg>
        <pc:spChg chg="add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21" creationId="{89F9D4E8-0639-444B-949B-9518585061AF}"/>
          </ac:spMkLst>
        </pc:spChg>
        <pc:spChg chg="add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23" creationId="{7E3DA7A2-ED70-4BBA-AB72-00AD461FA405}"/>
          </ac:spMkLst>
        </pc:spChg>
        <pc:spChg chg="add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25" creationId="{FC485432-3647-4218-B5D3-15D3FA222B13}"/>
          </ac:spMkLst>
        </pc:spChg>
        <pc:spChg chg="add">
          <ac:chgData name="luis lugo" userId="791825cc7e5af2a5" providerId="LiveId" clId="{E2F06A2E-7769-4E9E-920E-015748537626}" dt="2021-04-25T01:15:17.948" v="1984" actId="26606"/>
          <ac:spMkLst>
            <pc:docMk/>
            <pc:sldMk cId="905392218" sldId="269"/>
            <ac:spMk id="27" creationId="{F4AFDDCA-6ABA-4D23-8A5C-1BF0F4308148}"/>
          </ac:spMkLst>
        </pc:spChg>
        <pc:picChg chg="add mod ord">
          <ac:chgData name="luis lugo" userId="791825cc7e5af2a5" providerId="LiveId" clId="{E2F06A2E-7769-4E9E-920E-015748537626}" dt="2021-04-25T01:15:17.948" v="1984" actId="26606"/>
          <ac:picMkLst>
            <pc:docMk/>
            <pc:sldMk cId="905392218" sldId="269"/>
            <ac:picMk id="4" creationId="{7C617171-A604-4CC8-8278-3007A60C07C3}"/>
          </ac:picMkLst>
        </pc:picChg>
      </pc:sldChg>
      <pc:sldChg chg="addSp delSp modSp add mod setBg addAnim delDesignElem">
        <pc:chgData name="luis lugo" userId="791825cc7e5af2a5" providerId="LiveId" clId="{E2F06A2E-7769-4E9E-920E-015748537626}" dt="2021-04-25T01:14:37.211" v="1980" actId="26606"/>
        <pc:sldMkLst>
          <pc:docMk/>
          <pc:sldMk cId="340409510" sldId="270"/>
        </pc:sldMkLst>
        <pc:spChg chg="mod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2" creationId="{00000000-0000-0000-0000-000000000000}"/>
          </ac:spMkLst>
        </pc:spChg>
        <pc:spChg chg="add del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7" creationId="{A8DB9CD9-59B1-4D73-BC4C-98796A48EF9B}"/>
          </ac:spMkLst>
        </pc:spChg>
        <pc:spChg chg="add del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9" creationId="{8874A6A9-41FF-4E33-AFA8-F9F81436A59E}"/>
          </ac:spMkLst>
        </pc:spChg>
        <pc:spChg chg="add del">
          <ac:chgData name="luis lugo" userId="791825cc7e5af2a5" providerId="LiveId" clId="{E2F06A2E-7769-4E9E-920E-015748537626}" dt="2021-04-25T01:14:37.202" v="1979" actId="26606"/>
          <ac:spMkLst>
            <pc:docMk/>
            <pc:sldMk cId="340409510" sldId="270"/>
            <ac:spMk id="23" creationId="{6F5A5072-7B47-4D32-B52A-4EBBF590B8A5}"/>
          </ac:spMkLst>
        </pc:spChg>
        <pc:spChg chg="add del">
          <ac:chgData name="luis lugo" userId="791825cc7e5af2a5" providerId="LiveId" clId="{E2F06A2E-7769-4E9E-920E-015748537626}" dt="2021-04-25T01:14:37.202" v="1979" actId="26606"/>
          <ac:spMkLst>
            <pc:docMk/>
            <pc:sldMk cId="340409510" sldId="270"/>
            <ac:spMk id="25" creationId="{9715DAF0-AE1B-46C9-8A6B-DB2AA05AB91D}"/>
          </ac:spMkLst>
        </pc:spChg>
        <pc:spChg chg="add del">
          <ac:chgData name="luis lugo" userId="791825cc7e5af2a5" providerId="LiveId" clId="{E2F06A2E-7769-4E9E-920E-015748537626}" dt="2021-04-25T01:14:37.202" v="1979" actId="26606"/>
          <ac:spMkLst>
            <pc:docMk/>
            <pc:sldMk cId="340409510" sldId="270"/>
            <ac:spMk id="27" creationId="{6016219D-510E-4184-9090-6D5578A87BD1}"/>
          </ac:spMkLst>
        </pc:spChg>
        <pc:spChg chg="add del">
          <ac:chgData name="luis lugo" userId="791825cc7e5af2a5" providerId="LiveId" clId="{E2F06A2E-7769-4E9E-920E-015748537626}" dt="2021-04-25T01:14:37.202" v="1979" actId="26606"/>
          <ac:spMkLst>
            <pc:docMk/>
            <pc:sldMk cId="340409510" sldId="270"/>
            <ac:spMk id="29" creationId="{AFF4A713-7B75-4B21-90D7-5AB19547C728}"/>
          </ac:spMkLst>
        </pc:spChg>
        <pc:spChg chg="add del">
          <ac:chgData name="luis lugo" userId="791825cc7e5af2a5" providerId="LiveId" clId="{E2F06A2E-7769-4E9E-920E-015748537626}" dt="2021-04-25T01:14:37.202" v="1979" actId="26606"/>
          <ac:spMkLst>
            <pc:docMk/>
            <pc:sldMk cId="340409510" sldId="270"/>
            <ac:spMk id="31" creationId="{DC631C0B-6DA6-4E57-8231-CE32B3434A7E}"/>
          </ac:spMkLst>
        </pc:spChg>
        <pc:spChg chg="add del">
          <ac:chgData name="luis lugo" userId="791825cc7e5af2a5" providerId="LiveId" clId="{E2F06A2E-7769-4E9E-920E-015748537626}" dt="2021-04-25T01:14:37.202" v="1979" actId="26606"/>
          <ac:spMkLst>
            <pc:docMk/>
            <pc:sldMk cId="340409510" sldId="270"/>
            <ac:spMk id="33" creationId="{C29501E6-A978-4A61-9689-9085AF97A53A}"/>
          </ac:spMkLst>
        </pc:spChg>
        <pc:spChg chg="add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35" creationId="{4734BADF-9461-4621-B112-2D7BABEA7DD0}"/>
          </ac:spMkLst>
        </pc:spChg>
        <pc:spChg chg="add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36" creationId="{8C790BE2-4E4F-4AAF-81A2-4A6F4885EBE6}"/>
          </ac:spMkLst>
        </pc:spChg>
        <pc:spChg chg="add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37" creationId="{D28B54C3-B57B-472A-B96E-1FCB67093DC2}"/>
          </ac:spMkLst>
        </pc:spChg>
        <pc:spChg chg="add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38" creationId="{7DB3C429-F8DA-49B9-AF84-21996FCF78B5}"/>
          </ac:spMkLst>
        </pc:spChg>
        <pc:spChg chg="add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39" creationId="{E12088DD-B1AD-40E0-8B86-1D87A2CCD9BE}"/>
          </ac:spMkLst>
        </pc:spChg>
        <pc:spChg chg="add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40" creationId="{C4C9F2B0-1044-46EB-8AEB-C3BFFDE6C2CC}"/>
          </ac:spMkLst>
        </pc:spChg>
        <pc:spChg chg="add">
          <ac:chgData name="luis lugo" userId="791825cc7e5af2a5" providerId="LiveId" clId="{E2F06A2E-7769-4E9E-920E-015748537626}" dt="2021-04-25T01:14:37.211" v="1980" actId="26606"/>
          <ac:spMkLst>
            <pc:docMk/>
            <pc:sldMk cId="340409510" sldId="270"/>
            <ac:spMk id="41" creationId="{0C395952-4E26-45A2-8756-2ADFD6E53C6E}"/>
          </ac:spMkLst>
        </pc:spChg>
        <pc:grpChg chg="add del">
          <ac:chgData name="luis lugo" userId="791825cc7e5af2a5" providerId="LiveId" clId="{E2F06A2E-7769-4E9E-920E-015748537626}" dt="2021-04-25T01:14:37.211" v="1980" actId="26606"/>
          <ac:grpSpMkLst>
            <pc:docMk/>
            <pc:sldMk cId="340409510" sldId="270"/>
            <ac:grpSpMk id="11" creationId="{721D730E-1F97-4071-B143-B05E6D2599BC}"/>
          </ac:grpSpMkLst>
        </pc:grpChg>
      </pc:sldChg>
      <pc:sldChg chg="addSp delSp modSp add mod setBg delDesignElem">
        <pc:chgData name="luis lugo" userId="791825cc7e5af2a5" providerId="LiveId" clId="{E2F06A2E-7769-4E9E-920E-015748537626}" dt="2021-04-25T01:11:34.897" v="1956"/>
        <pc:sldMkLst>
          <pc:docMk/>
          <pc:sldMk cId="1696908960" sldId="271"/>
        </pc:sldMkLst>
        <pc:spChg chg="mod ord">
          <ac:chgData name="luis lugo" userId="791825cc7e5af2a5" providerId="LiveId" clId="{E2F06A2E-7769-4E9E-920E-015748537626}" dt="2021-04-25T01:10:52.807" v="1936" actId="26606"/>
          <ac:spMkLst>
            <pc:docMk/>
            <pc:sldMk cId="1696908960" sldId="271"/>
            <ac:spMk id="5" creationId="{FADDAB32-E602-42AB-85E5-81A683738955}"/>
          </ac:spMkLst>
        </pc:spChg>
        <pc:spChg chg="mod">
          <ac:chgData name="luis lugo" userId="791825cc7e5af2a5" providerId="LiveId" clId="{E2F06A2E-7769-4E9E-920E-015748537626}" dt="2021-04-25T01:10:52.807" v="1936" actId="26606"/>
          <ac:spMkLst>
            <pc:docMk/>
            <pc:sldMk cId="1696908960" sldId="271"/>
            <ac:spMk id="7" creationId="{12570DED-E942-4274-A5C5-61D0403EDC64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696908960" sldId="271"/>
            <ac:spMk id="13" creationId="{1E020063-2385-44AC-BD67-258E1F0B9FCE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1696908960" sldId="271"/>
            <ac:spMk id="15" creationId="{7E014A0B-5338-4077-AFE9-A90D04D4492B}"/>
          </ac:spMkLst>
        </pc:spChg>
        <pc:grpChg chg="add del">
          <ac:chgData name="luis lugo" userId="791825cc7e5af2a5" providerId="LiveId" clId="{E2F06A2E-7769-4E9E-920E-015748537626}" dt="2021-04-25T01:11:34.897" v="1956"/>
          <ac:grpSpMkLst>
            <pc:docMk/>
            <pc:sldMk cId="1696908960" sldId="271"/>
            <ac:grpSpMk id="17" creationId="{78127680-150F-4A90-9950-F66392578116}"/>
          </ac:grpSpMkLst>
        </pc:grpChg>
        <pc:grpChg chg="add del">
          <ac:chgData name="luis lugo" userId="791825cc7e5af2a5" providerId="LiveId" clId="{E2F06A2E-7769-4E9E-920E-015748537626}" dt="2021-04-25T01:11:34.897" v="1956"/>
          <ac:grpSpMkLst>
            <pc:docMk/>
            <pc:sldMk cId="1696908960" sldId="271"/>
            <ac:grpSpMk id="23" creationId="{466920E5-8640-4C24-A775-8647637094A7}"/>
          </ac:grpSpMkLst>
        </pc:grpChg>
        <pc:graphicFrameChg chg="mod modGraphic">
          <ac:chgData name="luis lugo" userId="791825cc7e5af2a5" providerId="LiveId" clId="{E2F06A2E-7769-4E9E-920E-015748537626}" dt="2021-04-25T01:10:52.807" v="1936" actId="26606"/>
          <ac:graphicFrameMkLst>
            <pc:docMk/>
            <pc:sldMk cId="1696908960" sldId="271"/>
            <ac:graphicFrameMk id="8" creationId="{6F996BBC-DB98-4E0A-A4C3-A2597811B489}"/>
          </ac:graphicFrameMkLst>
        </pc:graphicFrameChg>
      </pc:sldChg>
      <pc:sldChg chg="addSp delSp modSp add mod setBg">
        <pc:chgData name="luis lugo" userId="791825cc7e5af2a5" providerId="LiveId" clId="{E2F06A2E-7769-4E9E-920E-015748537626}" dt="2021-04-25T01:12:21.176" v="1963" actId="26606"/>
        <pc:sldMkLst>
          <pc:docMk/>
          <pc:sldMk cId="140243825" sldId="272"/>
        </pc:sldMkLst>
        <pc:spChg chg="mod">
          <ac:chgData name="luis lugo" userId="791825cc7e5af2a5" providerId="LiveId" clId="{E2F06A2E-7769-4E9E-920E-015748537626}" dt="2021-04-25T01:12:21.176" v="1963" actId="26606"/>
          <ac:spMkLst>
            <pc:docMk/>
            <pc:sldMk cId="140243825" sldId="272"/>
            <ac:spMk id="5" creationId="{FADDAB32-E602-42AB-85E5-81A683738955}"/>
          </ac:spMkLst>
        </pc:spChg>
        <pc:spChg chg="mod">
          <ac:chgData name="luis lugo" userId="791825cc7e5af2a5" providerId="LiveId" clId="{E2F06A2E-7769-4E9E-920E-015748537626}" dt="2021-04-25T01:12:21.176" v="1963" actId="26606"/>
          <ac:spMkLst>
            <pc:docMk/>
            <pc:sldMk cId="140243825" sldId="272"/>
            <ac:spMk id="7" creationId="{12570DED-E942-4274-A5C5-61D0403EDC64}"/>
          </ac:spMkLst>
        </pc:spChg>
        <pc:spChg chg="add del">
          <ac:chgData name="luis lugo" userId="791825cc7e5af2a5" providerId="LiveId" clId="{E2F06A2E-7769-4E9E-920E-015748537626}" dt="2021-04-25T01:12:12.639" v="1958" actId="26606"/>
          <ac:spMkLst>
            <pc:docMk/>
            <pc:sldMk cId="140243825" sldId="272"/>
            <ac:spMk id="12" creationId="{17BDD930-0E65-490A-9CE5-554C357C4428}"/>
          </ac:spMkLst>
        </pc:spChg>
        <pc:spChg chg="add del">
          <ac:chgData name="luis lugo" userId="791825cc7e5af2a5" providerId="LiveId" clId="{E2F06A2E-7769-4E9E-920E-015748537626}" dt="2021-04-25T01:12:12.639" v="1958" actId="26606"/>
          <ac:spMkLst>
            <pc:docMk/>
            <pc:sldMk cId="140243825" sldId="272"/>
            <ac:spMk id="14" creationId="{3A912C67-99A1-4956-8F68-1846C21771E8}"/>
          </ac:spMkLst>
        </pc:spChg>
        <pc:spChg chg="add del">
          <ac:chgData name="luis lugo" userId="791825cc7e5af2a5" providerId="LiveId" clId="{E2F06A2E-7769-4E9E-920E-015748537626}" dt="2021-04-25T01:12:17.121" v="1960" actId="26606"/>
          <ac:spMkLst>
            <pc:docMk/>
            <pc:sldMk cId="140243825" sldId="272"/>
            <ac:spMk id="28" creationId="{1E020063-2385-44AC-BD67-258E1F0B9FCE}"/>
          </ac:spMkLst>
        </pc:spChg>
        <pc:spChg chg="add del">
          <ac:chgData name="luis lugo" userId="791825cc7e5af2a5" providerId="LiveId" clId="{E2F06A2E-7769-4E9E-920E-015748537626}" dt="2021-04-25T01:12:17.121" v="1960" actId="26606"/>
          <ac:spMkLst>
            <pc:docMk/>
            <pc:sldMk cId="140243825" sldId="272"/>
            <ac:spMk id="29" creationId="{7E014A0B-5338-4077-AFE9-A90D04D4492B}"/>
          </ac:spMkLst>
        </pc:spChg>
        <pc:spChg chg="add del">
          <ac:chgData name="luis lugo" userId="791825cc7e5af2a5" providerId="LiveId" clId="{E2F06A2E-7769-4E9E-920E-015748537626}" dt="2021-04-25T01:12:21.172" v="1962" actId="26606"/>
          <ac:spMkLst>
            <pc:docMk/>
            <pc:sldMk cId="140243825" sldId="272"/>
            <ac:spMk id="41" creationId="{1A95671B-3CC6-4792-9114-B74FAEA224E6}"/>
          </ac:spMkLst>
        </pc:spChg>
        <pc:spChg chg="add">
          <ac:chgData name="luis lugo" userId="791825cc7e5af2a5" providerId="LiveId" clId="{E2F06A2E-7769-4E9E-920E-015748537626}" dt="2021-04-25T01:12:21.176" v="1963" actId="26606"/>
          <ac:spMkLst>
            <pc:docMk/>
            <pc:sldMk cId="140243825" sldId="272"/>
            <ac:spMk id="43" creationId="{1A95671B-3CC6-4792-9114-B74FAEA224E6}"/>
          </ac:spMkLst>
        </pc:spChg>
        <pc:grpChg chg="add del">
          <ac:chgData name="luis lugo" userId="791825cc7e5af2a5" providerId="LiveId" clId="{E2F06A2E-7769-4E9E-920E-015748537626}" dt="2021-04-25T01:12:12.639" v="1958" actId="26606"/>
          <ac:grpSpMkLst>
            <pc:docMk/>
            <pc:sldMk cId="140243825" sldId="272"/>
            <ac:grpSpMk id="16" creationId="{569E5994-073E-4708-B3E6-43BFED0CEB4C}"/>
          </ac:grpSpMkLst>
        </pc:grpChg>
        <pc:grpChg chg="add del">
          <ac:chgData name="luis lugo" userId="791825cc7e5af2a5" providerId="LiveId" clId="{E2F06A2E-7769-4E9E-920E-015748537626}" dt="2021-04-25T01:12:12.639" v="1958" actId="26606"/>
          <ac:grpSpMkLst>
            <pc:docMk/>
            <pc:sldMk cId="140243825" sldId="272"/>
            <ac:grpSpMk id="22" creationId="{DD81D498-EAA8-40F3-8230-AE4DEDA3830D}"/>
          </ac:grpSpMkLst>
        </pc:grpChg>
        <pc:grpChg chg="add del">
          <ac:chgData name="luis lugo" userId="791825cc7e5af2a5" providerId="LiveId" clId="{E2F06A2E-7769-4E9E-920E-015748537626}" dt="2021-04-25T01:12:17.121" v="1960" actId="26606"/>
          <ac:grpSpMkLst>
            <pc:docMk/>
            <pc:sldMk cId="140243825" sldId="272"/>
            <ac:grpSpMk id="30" creationId="{78127680-150F-4A90-9950-F66392578116}"/>
          </ac:grpSpMkLst>
        </pc:grpChg>
        <pc:grpChg chg="add del">
          <ac:chgData name="luis lugo" userId="791825cc7e5af2a5" providerId="LiveId" clId="{E2F06A2E-7769-4E9E-920E-015748537626}" dt="2021-04-25T01:12:17.121" v="1960" actId="26606"/>
          <ac:grpSpMkLst>
            <pc:docMk/>
            <pc:sldMk cId="140243825" sldId="272"/>
            <ac:grpSpMk id="35" creationId="{466920E5-8640-4C24-A775-8647637094A7}"/>
          </ac:grpSpMkLst>
        </pc:grpChg>
        <pc:picChg chg="mod ord">
          <ac:chgData name="luis lugo" userId="791825cc7e5af2a5" providerId="LiveId" clId="{E2F06A2E-7769-4E9E-920E-015748537626}" dt="2021-04-25T01:12:21.176" v="1963" actId="26606"/>
          <ac:picMkLst>
            <pc:docMk/>
            <pc:sldMk cId="140243825" sldId="272"/>
            <ac:picMk id="4" creationId="{4D4BA2F3-9800-4758-A656-EB082BA7A482}"/>
          </ac:picMkLst>
        </pc:picChg>
      </pc:sldChg>
      <pc:sldChg chg="addSp modSp add mod setBg">
        <pc:chgData name="luis lugo" userId="791825cc7e5af2a5" providerId="LiveId" clId="{E2F06A2E-7769-4E9E-920E-015748537626}" dt="2021-04-25T01:12:37.420" v="1964" actId="26606"/>
        <pc:sldMkLst>
          <pc:docMk/>
          <pc:sldMk cId="1533511208" sldId="273"/>
        </pc:sldMkLst>
        <pc:spChg chg="mod">
          <ac:chgData name="luis lugo" userId="791825cc7e5af2a5" providerId="LiveId" clId="{E2F06A2E-7769-4E9E-920E-015748537626}" dt="2021-04-25T01:12:37.420" v="1964" actId="26606"/>
          <ac:spMkLst>
            <pc:docMk/>
            <pc:sldMk cId="1533511208" sldId="273"/>
            <ac:spMk id="5" creationId="{FADDAB32-E602-42AB-85E5-81A683738955}"/>
          </ac:spMkLst>
        </pc:spChg>
        <pc:spChg chg="mod ord">
          <ac:chgData name="luis lugo" userId="791825cc7e5af2a5" providerId="LiveId" clId="{E2F06A2E-7769-4E9E-920E-015748537626}" dt="2021-04-25T01:12:37.420" v="1964" actId="26606"/>
          <ac:spMkLst>
            <pc:docMk/>
            <pc:sldMk cId="1533511208" sldId="273"/>
            <ac:spMk id="7" creationId="{12570DED-E942-4274-A5C5-61D0403EDC64}"/>
          </ac:spMkLst>
        </pc:spChg>
        <pc:spChg chg="add">
          <ac:chgData name="luis lugo" userId="791825cc7e5af2a5" providerId="LiveId" clId="{E2F06A2E-7769-4E9E-920E-015748537626}" dt="2021-04-25T01:12:37.420" v="1964" actId="26606"/>
          <ac:spMkLst>
            <pc:docMk/>
            <pc:sldMk cId="1533511208" sldId="273"/>
            <ac:spMk id="12" creationId="{C681C32C-7AFC-4BB3-9088-65CBDFC5D1C2}"/>
          </ac:spMkLst>
        </pc:spChg>
        <pc:spChg chg="add">
          <ac:chgData name="luis lugo" userId="791825cc7e5af2a5" providerId="LiveId" clId="{E2F06A2E-7769-4E9E-920E-015748537626}" dt="2021-04-25T01:12:37.420" v="1964" actId="26606"/>
          <ac:spMkLst>
            <pc:docMk/>
            <pc:sldMk cId="1533511208" sldId="273"/>
            <ac:spMk id="14" creationId="{199C0ED0-69DE-4C31-A5CF-E2A46FD30226}"/>
          </ac:spMkLst>
        </pc:spChg>
        <pc:spChg chg="add">
          <ac:chgData name="luis lugo" userId="791825cc7e5af2a5" providerId="LiveId" clId="{E2F06A2E-7769-4E9E-920E-015748537626}" dt="2021-04-25T01:12:37.420" v="1964" actId="26606"/>
          <ac:spMkLst>
            <pc:docMk/>
            <pc:sldMk cId="1533511208" sldId="273"/>
            <ac:spMk id="16" creationId="{8D42B8BD-40AF-488E-8A79-D7256C917229}"/>
          </ac:spMkLst>
        </pc:spChg>
        <pc:picChg chg="mod">
          <ac:chgData name="luis lugo" userId="791825cc7e5af2a5" providerId="LiveId" clId="{E2F06A2E-7769-4E9E-920E-015748537626}" dt="2021-04-25T01:12:37.420" v="1964" actId="26606"/>
          <ac:picMkLst>
            <pc:docMk/>
            <pc:sldMk cId="1533511208" sldId="273"/>
            <ac:picMk id="4" creationId="{FD89F010-B5F3-428A-901E-86B5FA94E7A9}"/>
          </ac:picMkLst>
        </pc:picChg>
      </pc:sldChg>
      <pc:sldChg chg="addSp delSp modSp add mod setBg addAnim">
        <pc:chgData name="luis lugo" userId="791825cc7e5af2a5" providerId="LiveId" clId="{E2F06A2E-7769-4E9E-920E-015748537626}" dt="2021-04-25T01:14:47.162" v="1982"/>
        <pc:sldMkLst>
          <pc:docMk/>
          <pc:sldMk cId="2918183151" sldId="274"/>
        </pc:sldMkLst>
        <pc:spChg chg="mod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2" creationId="{00000000-0000-0000-0000-000000000000}"/>
          </ac:spMkLst>
        </pc:spChg>
        <pc:spChg chg="add del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7" creationId="{6DDA8CE9-E0A6-4FF2-823D-D08607606DC2}"/>
          </ac:spMkLst>
        </pc:spChg>
        <pc:spChg chg="add del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9" creationId="{11195564-33B9-434B-9641-764F5905A56F}"/>
          </ac:spMkLst>
        </pc:spChg>
        <pc:spChg chg="add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25" creationId="{8C790BE2-4E4F-4AAF-81A2-4A6F4885EBE6}"/>
          </ac:spMkLst>
        </pc:spChg>
        <pc:spChg chg="add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27" creationId="{D28B54C3-B57B-472A-B96E-1FCB67093DC2}"/>
          </ac:spMkLst>
        </pc:spChg>
        <pc:spChg chg="add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29" creationId="{7DB3C429-F8DA-49B9-AF84-21996FCF78B5}"/>
          </ac:spMkLst>
        </pc:spChg>
        <pc:spChg chg="add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31" creationId="{E12088DD-B1AD-40E0-8B86-1D87A2CCD9BE}"/>
          </ac:spMkLst>
        </pc:spChg>
        <pc:spChg chg="add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33" creationId="{C4C9F2B0-1044-46EB-8AEB-C3BFFDE6C2CC}"/>
          </ac:spMkLst>
        </pc:spChg>
        <pc:spChg chg="add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35" creationId="{0C395952-4E26-45A2-8756-2ADFD6E53C6E}"/>
          </ac:spMkLst>
        </pc:spChg>
        <pc:spChg chg="add">
          <ac:chgData name="luis lugo" userId="791825cc7e5af2a5" providerId="LiveId" clId="{E2F06A2E-7769-4E9E-920E-015748537626}" dt="2021-04-25T01:14:47.161" v="1981" actId="26606"/>
          <ac:spMkLst>
            <pc:docMk/>
            <pc:sldMk cId="2918183151" sldId="274"/>
            <ac:spMk id="37" creationId="{4734BADF-9461-4621-B112-2D7BABEA7DD0}"/>
          </ac:spMkLst>
        </pc:spChg>
        <pc:grpChg chg="add del">
          <ac:chgData name="luis lugo" userId="791825cc7e5af2a5" providerId="LiveId" clId="{E2F06A2E-7769-4E9E-920E-015748537626}" dt="2021-04-25T01:14:47.161" v="1981" actId="26606"/>
          <ac:grpSpMkLst>
            <pc:docMk/>
            <pc:sldMk cId="2918183151" sldId="274"/>
            <ac:grpSpMk id="11" creationId="{1D18C537-E336-47C4-836B-C342A230F8F3}"/>
          </ac:grpSpMkLst>
        </pc:grpChg>
        <pc:grpChg chg="add del">
          <ac:chgData name="luis lugo" userId="791825cc7e5af2a5" providerId="LiveId" clId="{E2F06A2E-7769-4E9E-920E-015748537626}" dt="2021-04-25T01:14:47.161" v="1981" actId="26606"/>
          <ac:grpSpMkLst>
            <pc:docMk/>
            <pc:sldMk cId="2918183151" sldId="274"/>
            <ac:grpSpMk id="17" creationId="{5A1259D8-0C3A-4069-A22F-537BBBB61A9C}"/>
          </ac:grpSpMkLst>
        </pc:grpChg>
      </pc:sldChg>
      <pc:sldChg chg="addSp modSp add mod setBg">
        <pc:chgData name="luis lugo" userId="791825cc7e5af2a5" providerId="LiveId" clId="{E2F06A2E-7769-4E9E-920E-015748537626}" dt="2021-04-25T01:13:46.439" v="1972" actId="1076"/>
        <pc:sldMkLst>
          <pc:docMk/>
          <pc:sldMk cId="4269601920" sldId="275"/>
        </pc:sldMkLst>
        <pc:spChg chg="mod">
          <ac:chgData name="luis lugo" userId="791825cc7e5af2a5" providerId="LiveId" clId="{E2F06A2E-7769-4E9E-920E-015748537626}" dt="2021-04-25T01:13:13.864" v="1967" actId="1076"/>
          <ac:spMkLst>
            <pc:docMk/>
            <pc:sldMk cId="4269601920" sldId="275"/>
            <ac:spMk id="5" creationId="{FADDAB32-E602-42AB-85E5-81A683738955}"/>
          </ac:spMkLst>
        </pc:spChg>
        <pc:spChg chg="mod ord">
          <ac:chgData name="luis lugo" userId="791825cc7e5af2a5" providerId="LiveId" clId="{E2F06A2E-7769-4E9E-920E-015748537626}" dt="2021-04-25T01:13:46.439" v="1972" actId="1076"/>
          <ac:spMkLst>
            <pc:docMk/>
            <pc:sldMk cId="4269601920" sldId="275"/>
            <ac:spMk id="7" creationId="{12570DED-E942-4274-A5C5-61D0403EDC64}"/>
          </ac:spMkLst>
        </pc:spChg>
        <pc:spChg chg="add">
          <ac:chgData name="luis lugo" userId="791825cc7e5af2a5" providerId="LiveId" clId="{E2F06A2E-7769-4E9E-920E-015748537626}" dt="2021-04-25T01:13:05.265" v="1966" actId="26606"/>
          <ac:spMkLst>
            <pc:docMk/>
            <pc:sldMk cId="4269601920" sldId="275"/>
            <ac:spMk id="12" creationId="{2151139A-886F-4B97-8815-729AD3831BBD}"/>
          </ac:spMkLst>
        </pc:spChg>
        <pc:spChg chg="add">
          <ac:chgData name="luis lugo" userId="791825cc7e5af2a5" providerId="LiveId" clId="{E2F06A2E-7769-4E9E-920E-015748537626}" dt="2021-04-25T01:13:05.265" v="1966" actId="26606"/>
          <ac:spMkLst>
            <pc:docMk/>
            <pc:sldMk cId="4269601920" sldId="275"/>
            <ac:spMk id="14" creationId="{5428AC11-BFDF-42EF-80FF-717BBF909067}"/>
          </ac:spMkLst>
        </pc:spChg>
        <pc:spChg chg="add">
          <ac:chgData name="luis lugo" userId="791825cc7e5af2a5" providerId="LiveId" clId="{E2F06A2E-7769-4E9E-920E-015748537626}" dt="2021-04-25T01:13:05.265" v="1966" actId="26606"/>
          <ac:spMkLst>
            <pc:docMk/>
            <pc:sldMk cId="4269601920" sldId="275"/>
            <ac:spMk id="16" creationId="{2CC56AF6-38E4-490B-8E2B-1A1037B4EDD4}"/>
          </ac:spMkLst>
        </pc:spChg>
        <pc:spChg chg="add">
          <ac:chgData name="luis lugo" userId="791825cc7e5af2a5" providerId="LiveId" clId="{E2F06A2E-7769-4E9E-920E-015748537626}" dt="2021-04-25T01:13:05.265" v="1966" actId="26606"/>
          <ac:spMkLst>
            <pc:docMk/>
            <pc:sldMk cId="4269601920" sldId="275"/>
            <ac:spMk id="18" creationId="{32FD26B0-16CE-4AD4-9CE4-A63EBF330831}"/>
          </ac:spMkLst>
        </pc:spChg>
        <pc:picChg chg="mod">
          <ac:chgData name="luis lugo" userId="791825cc7e5af2a5" providerId="LiveId" clId="{E2F06A2E-7769-4E9E-920E-015748537626}" dt="2021-04-25T01:13:05.265" v="1966" actId="26606"/>
          <ac:picMkLst>
            <pc:docMk/>
            <pc:sldMk cId="4269601920" sldId="275"/>
            <ac:picMk id="2" creationId="{06E878FC-8C98-41D9-8DA7-A89038B6B3B8}"/>
          </ac:picMkLst>
        </pc:picChg>
      </pc:sldChg>
      <pc:sldChg chg="addSp modSp add mod setBg">
        <pc:chgData name="luis lugo" userId="791825cc7e5af2a5" providerId="LiveId" clId="{E2F06A2E-7769-4E9E-920E-015748537626}" dt="2021-04-25T01:13:59.361" v="1973" actId="26606"/>
        <pc:sldMkLst>
          <pc:docMk/>
          <pc:sldMk cId="617011587" sldId="276"/>
        </pc:sldMkLst>
        <pc:spChg chg="mod">
          <ac:chgData name="luis lugo" userId="791825cc7e5af2a5" providerId="LiveId" clId="{E2F06A2E-7769-4E9E-920E-015748537626}" dt="2021-04-25T01:13:59.361" v="1973" actId="26606"/>
          <ac:spMkLst>
            <pc:docMk/>
            <pc:sldMk cId="617011587" sldId="276"/>
            <ac:spMk id="5" creationId="{FADDAB32-E602-42AB-85E5-81A683738955}"/>
          </ac:spMkLst>
        </pc:spChg>
        <pc:spChg chg="mod">
          <ac:chgData name="luis lugo" userId="791825cc7e5af2a5" providerId="LiveId" clId="{E2F06A2E-7769-4E9E-920E-015748537626}" dt="2021-04-25T01:13:59.361" v="1973" actId="26606"/>
          <ac:spMkLst>
            <pc:docMk/>
            <pc:sldMk cId="617011587" sldId="276"/>
            <ac:spMk id="7" creationId="{12570DED-E942-4274-A5C5-61D0403EDC64}"/>
          </ac:spMkLst>
        </pc:spChg>
        <pc:spChg chg="add">
          <ac:chgData name="luis lugo" userId="791825cc7e5af2a5" providerId="LiveId" clId="{E2F06A2E-7769-4E9E-920E-015748537626}" dt="2021-04-25T01:13:59.361" v="1973" actId="26606"/>
          <ac:spMkLst>
            <pc:docMk/>
            <pc:sldMk cId="617011587" sldId="276"/>
            <ac:spMk id="12" creationId="{C4285719-470E-454C-AF62-8323075F1F5B}"/>
          </ac:spMkLst>
        </pc:spChg>
        <pc:spChg chg="add">
          <ac:chgData name="luis lugo" userId="791825cc7e5af2a5" providerId="LiveId" clId="{E2F06A2E-7769-4E9E-920E-015748537626}" dt="2021-04-25T01:13:59.361" v="1973" actId="26606"/>
          <ac:spMkLst>
            <pc:docMk/>
            <pc:sldMk cId="617011587" sldId="276"/>
            <ac:spMk id="14" creationId="{CD9FE4EF-C4D8-49A0-B2FF-81D8DB7D8A24}"/>
          </ac:spMkLst>
        </pc:spChg>
        <pc:spChg chg="add">
          <ac:chgData name="luis lugo" userId="791825cc7e5af2a5" providerId="LiveId" clId="{E2F06A2E-7769-4E9E-920E-015748537626}" dt="2021-04-25T01:13:59.361" v="1973" actId="26606"/>
          <ac:spMkLst>
            <pc:docMk/>
            <pc:sldMk cId="617011587" sldId="276"/>
            <ac:spMk id="16" creationId="{4300840D-0A0B-4512-BACA-B439D5B9C57C}"/>
          </ac:spMkLst>
        </pc:spChg>
        <pc:spChg chg="add">
          <ac:chgData name="luis lugo" userId="791825cc7e5af2a5" providerId="LiveId" clId="{E2F06A2E-7769-4E9E-920E-015748537626}" dt="2021-04-25T01:13:59.361" v="1973" actId="26606"/>
          <ac:spMkLst>
            <pc:docMk/>
            <pc:sldMk cId="617011587" sldId="276"/>
            <ac:spMk id="18" creationId="{D2B78728-A580-49A7-84F9-6EF6F583ADE0}"/>
          </ac:spMkLst>
        </pc:spChg>
        <pc:spChg chg="add">
          <ac:chgData name="luis lugo" userId="791825cc7e5af2a5" providerId="LiveId" clId="{E2F06A2E-7769-4E9E-920E-015748537626}" dt="2021-04-25T01:13:59.361" v="1973" actId="26606"/>
          <ac:spMkLst>
            <pc:docMk/>
            <pc:sldMk cId="617011587" sldId="276"/>
            <ac:spMk id="20" creationId="{38FAA1A1-D861-433F-88FA-1E9D6FD31D11}"/>
          </ac:spMkLst>
        </pc:spChg>
        <pc:spChg chg="add">
          <ac:chgData name="luis lugo" userId="791825cc7e5af2a5" providerId="LiveId" clId="{E2F06A2E-7769-4E9E-920E-015748537626}" dt="2021-04-25T01:13:59.361" v="1973" actId="26606"/>
          <ac:spMkLst>
            <pc:docMk/>
            <pc:sldMk cId="617011587" sldId="276"/>
            <ac:spMk id="22" creationId="{8D71EDA1-87BF-4D5D-AB79-F346FD19278A}"/>
          </ac:spMkLst>
        </pc:spChg>
        <pc:picChg chg="mod ord">
          <ac:chgData name="luis lugo" userId="791825cc7e5af2a5" providerId="LiveId" clId="{E2F06A2E-7769-4E9E-920E-015748537626}" dt="2021-04-25T01:13:59.361" v="1973" actId="26606"/>
          <ac:picMkLst>
            <pc:docMk/>
            <pc:sldMk cId="617011587" sldId="276"/>
            <ac:picMk id="2" creationId="{52D64764-53FA-4F61-BFEA-94BBD9B5EC08}"/>
          </ac:picMkLst>
        </pc:picChg>
      </pc:sldChg>
      <pc:sldChg chg="addSp delSp modSp add mod setBg">
        <pc:chgData name="luis lugo" userId="791825cc7e5af2a5" providerId="LiveId" clId="{E2F06A2E-7769-4E9E-920E-015748537626}" dt="2021-04-25T01:14:22.440" v="1976" actId="26606"/>
        <pc:sldMkLst>
          <pc:docMk/>
          <pc:sldMk cId="1836367602" sldId="277"/>
        </pc:sldMkLst>
        <pc:spChg chg="mod ord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5" creationId="{FADDAB32-E602-42AB-85E5-81A683738955}"/>
          </ac:spMkLst>
        </pc:spChg>
        <pc:spChg chg="mod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7" creationId="{12570DED-E942-4274-A5C5-61D0403EDC64}"/>
          </ac:spMkLst>
        </pc:spChg>
        <pc:spChg chg="add del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12" creationId="{C4285719-470E-454C-AF62-8323075F1F5B}"/>
          </ac:spMkLst>
        </pc:spChg>
        <pc:spChg chg="add del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14" creationId="{CD9FE4EF-C4D8-49A0-B2FF-81D8DB7D8A24}"/>
          </ac:spMkLst>
        </pc:spChg>
        <pc:spChg chg="add del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16" creationId="{4300840D-0A0B-4512-BACA-B439D5B9C57C}"/>
          </ac:spMkLst>
        </pc:spChg>
        <pc:spChg chg="add del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18" creationId="{D2B78728-A580-49A7-84F9-6EF6F583ADE0}"/>
          </ac:spMkLst>
        </pc:spChg>
        <pc:spChg chg="add del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20" creationId="{38FAA1A1-D861-433F-88FA-1E9D6FD31D11}"/>
          </ac:spMkLst>
        </pc:spChg>
        <pc:spChg chg="add del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22" creationId="{8D71EDA1-87BF-4D5D-AB79-F346FD19278A}"/>
          </ac:spMkLst>
        </pc:spChg>
        <pc:spChg chg="add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27" creationId="{1B15ED52-F352-441B-82BF-E0EA34836D08}"/>
          </ac:spMkLst>
        </pc:spChg>
        <pc:spChg chg="add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29" creationId="{3B2E3793-BFE6-45A2-9B7B-E18844431C99}"/>
          </ac:spMkLst>
        </pc:spChg>
        <pc:spChg chg="add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31" creationId="{BC4C4868-CB8F-4AF9-9CDB-8108F2C19B67}"/>
          </ac:spMkLst>
        </pc:spChg>
        <pc:spChg chg="add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33" creationId="{375E0459-6403-40CD-989D-56A4407CA12E}"/>
          </ac:spMkLst>
        </pc:spChg>
        <pc:spChg chg="add">
          <ac:chgData name="luis lugo" userId="791825cc7e5af2a5" providerId="LiveId" clId="{E2F06A2E-7769-4E9E-920E-015748537626}" dt="2021-04-25T01:14:22.440" v="1976" actId="26606"/>
          <ac:spMkLst>
            <pc:docMk/>
            <pc:sldMk cId="1836367602" sldId="277"/>
            <ac:spMk id="35" creationId="{53E5B1A8-3AC9-4BD1-9BBC-78CA94F2D1BA}"/>
          </ac:spMkLst>
        </pc:spChg>
        <pc:picChg chg="mod ord">
          <ac:chgData name="luis lugo" userId="791825cc7e5af2a5" providerId="LiveId" clId="{E2F06A2E-7769-4E9E-920E-015748537626}" dt="2021-04-25T01:14:22.440" v="1976" actId="26606"/>
          <ac:picMkLst>
            <pc:docMk/>
            <pc:sldMk cId="1836367602" sldId="277"/>
            <ac:picMk id="4" creationId="{79542582-0A44-43AC-9FF1-C52AFA1751FB}"/>
          </ac:picMkLst>
        </pc:picChg>
      </pc:sldChg>
      <pc:sldChg chg="addSp delSp modSp new mod ord setBg delDesignElem">
        <pc:chgData name="luis lugo" userId="791825cc7e5af2a5" providerId="LiveId" clId="{E2F06A2E-7769-4E9E-920E-015748537626}" dt="2021-04-25T01:11:34.897" v="1956"/>
        <pc:sldMkLst>
          <pc:docMk/>
          <pc:sldMk cId="2369732133" sldId="278"/>
        </pc:sldMkLst>
        <pc:spChg chg="mod">
          <ac:chgData name="luis lugo" userId="791825cc7e5af2a5" providerId="LiveId" clId="{E2F06A2E-7769-4E9E-920E-015748537626}" dt="2021-04-25T01:11:34.897" v="1956"/>
          <ac:spMkLst>
            <pc:docMk/>
            <pc:sldMk cId="2369732133" sldId="278"/>
            <ac:spMk id="2" creationId="{421C383D-0C0F-41CD-94D1-9A3386E65078}"/>
          </ac:spMkLst>
        </pc:spChg>
        <pc:spChg chg="mod">
          <ac:chgData name="luis lugo" userId="791825cc7e5af2a5" providerId="LiveId" clId="{E2F06A2E-7769-4E9E-920E-015748537626}" dt="2021-04-25T01:07:00.324" v="1918" actId="26606"/>
          <ac:spMkLst>
            <pc:docMk/>
            <pc:sldMk cId="2369732133" sldId="278"/>
            <ac:spMk id="3" creationId="{39312D1E-1805-42DB-83B5-C73B9541E2CF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2369732133" sldId="278"/>
            <ac:spMk id="9" creationId="{04C21BAE-6866-4C7A-A7EC-C1B2E572D5BE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2369732133" sldId="278"/>
            <ac:spMk id="11" creationId="{7E7D0C94-08B4-48AE-8813-CC4D60294F42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2369732133" sldId="278"/>
            <ac:spMk id="13" creationId="{F0C518C2-0AA4-470C-87B9-9CBF428FBA25}"/>
          </ac:spMkLst>
        </pc:spChg>
        <pc:picChg chg="add">
          <ac:chgData name="luis lugo" userId="791825cc7e5af2a5" providerId="LiveId" clId="{E2F06A2E-7769-4E9E-920E-015748537626}" dt="2021-04-25T01:07:00.324" v="1918" actId="26606"/>
          <ac:picMkLst>
            <pc:docMk/>
            <pc:sldMk cId="2369732133" sldId="278"/>
            <ac:picMk id="5" creationId="{770D912C-D377-44B6-B580-DDB0792BAE29}"/>
          </ac:picMkLst>
        </pc:picChg>
      </pc:sldChg>
      <pc:sldChg chg="addSp delSp modSp new mod setBg delDesignElem">
        <pc:chgData name="luis lugo" userId="791825cc7e5af2a5" providerId="LiveId" clId="{E2F06A2E-7769-4E9E-920E-015748537626}" dt="2021-04-25T01:11:34.897" v="1956"/>
        <pc:sldMkLst>
          <pc:docMk/>
          <pc:sldMk cId="3281449616" sldId="279"/>
        </pc:sldMkLst>
        <pc:spChg chg="mod">
          <ac:chgData name="luis lugo" userId="791825cc7e5af2a5" providerId="LiveId" clId="{E2F06A2E-7769-4E9E-920E-015748537626}" dt="2021-04-25T01:07:13.369" v="1919" actId="26606"/>
          <ac:spMkLst>
            <pc:docMk/>
            <pc:sldMk cId="3281449616" sldId="279"/>
            <ac:spMk id="2" creationId="{BC5B994B-656B-44F1-AAFF-8D6A606E7743}"/>
          </ac:spMkLst>
        </pc:spChg>
        <pc:spChg chg="mod">
          <ac:chgData name="luis lugo" userId="791825cc7e5af2a5" providerId="LiveId" clId="{E2F06A2E-7769-4E9E-920E-015748537626}" dt="2021-04-25T01:07:13.369" v="1919" actId="26606"/>
          <ac:spMkLst>
            <pc:docMk/>
            <pc:sldMk cId="3281449616" sldId="279"/>
            <ac:spMk id="3" creationId="{16F882D0-7CDC-44A2-B7A0-DCECD047A30E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3281449616" sldId="279"/>
            <ac:spMk id="8" creationId="{09588DA8-065E-4F6F-8EFD-43104AB2E0CF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3281449616" sldId="279"/>
            <ac:spMk id="10" creationId="{C4285719-470E-454C-AF62-8323075F1F5B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3281449616" sldId="279"/>
            <ac:spMk id="12" creationId="{CD9FE4EF-C4D8-49A0-B2FF-81D8DB7D8A24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3281449616" sldId="279"/>
            <ac:spMk id="14" creationId="{4300840D-0A0B-4512-BACA-B439D5B9C57C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3281449616" sldId="279"/>
            <ac:spMk id="16" creationId="{D2B78728-A580-49A7-84F9-6EF6F583ADE0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3281449616" sldId="279"/>
            <ac:spMk id="18" creationId="{38FAA1A1-D861-433F-88FA-1E9D6FD31D11}"/>
          </ac:spMkLst>
        </pc:spChg>
        <pc:spChg chg="add del">
          <ac:chgData name="luis lugo" userId="791825cc7e5af2a5" providerId="LiveId" clId="{E2F06A2E-7769-4E9E-920E-015748537626}" dt="2021-04-25T01:11:34.897" v="1956"/>
          <ac:spMkLst>
            <pc:docMk/>
            <pc:sldMk cId="3281449616" sldId="279"/>
            <ac:spMk id="20" creationId="{8D71EDA1-87BF-4D5D-AB79-F346FD19278A}"/>
          </ac:spMkLst>
        </pc:spChg>
      </pc:sldChg>
      <pc:sldChg chg="addSp modSp new mod setBg">
        <pc:chgData name="luis lugo" userId="791825cc7e5af2a5" providerId="LiveId" clId="{E2F06A2E-7769-4E9E-920E-015748537626}" dt="2021-04-25T01:14:27.430" v="1977" actId="26606"/>
        <pc:sldMkLst>
          <pc:docMk/>
          <pc:sldMk cId="4062970025" sldId="280"/>
        </pc:sldMkLst>
        <pc:spChg chg="mo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2" creationId="{2131BF42-DC70-44BE-B12C-B3C939571DBC}"/>
          </ac:spMkLst>
        </pc:spChg>
        <pc:spChg chg="mo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3" creationId="{44DE87E9-86C9-4649-B81C-C93B27A2AA3F}"/>
          </ac:spMkLst>
        </pc:spChg>
        <pc:spChg chg="ad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8" creationId="{09588DA8-065E-4F6F-8EFD-43104AB2E0CF}"/>
          </ac:spMkLst>
        </pc:spChg>
        <pc:spChg chg="ad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10" creationId="{C4285719-470E-454C-AF62-8323075F1F5B}"/>
          </ac:spMkLst>
        </pc:spChg>
        <pc:spChg chg="ad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12" creationId="{CD9FE4EF-C4D8-49A0-B2FF-81D8DB7D8A24}"/>
          </ac:spMkLst>
        </pc:spChg>
        <pc:spChg chg="ad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14" creationId="{4300840D-0A0B-4512-BACA-B439D5B9C57C}"/>
          </ac:spMkLst>
        </pc:spChg>
        <pc:spChg chg="ad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16" creationId="{D2B78728-A580-49A7-84F9-6EF6F583ADE0}"/>
          </ac:spMkLst>
        </pc:spChg>
        <pc:spChg chg="ad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18" creationId="{38FAA1A1-D861-433F-88FA-1E9D6FD31D11}"/>
          </ac:spMkLst>
        </pc:spChg>
        <pc:spChg chg="add">
          <ac:chgData name="luis lugo" userId="791825cc7e5af2a5" providerId="LiveId" clId="{E2F06A2E-7769-4E9E-920E-015748537626}" dt="2021-04-25T01:14:27.430" v="1977" actId="26606"/>
          <ac:spMkLst>
            <pc:docMk/>
            <pc:sldMk cId="4062970025" sldId="280"/>
            <ac:spMk id="20" creationId="{8D71EDA1-87BF-4D5D-AB79-F346FD19278A}"/>
          </ac:spMkLst>
        </pc:spChg>
      </pc:sldChg>
      <pc:sldChg chg="modSp new del mod">
        <pc:chgData name="luis lugo" userId="791825cc7e5af2a5" providerId="LiveId" clId="{E2F06A2E-7769-4E9E-920E-015748537626}" dt="2021-04-25T01:06:35.082" v="1917" actId="2696"/>
        <pc:sldMkLst>
          <pc:docMk/>
          <pc:sldMk cId="2088638880" sldId="281"/>
        </pc:sldMkLst>
        <pc:spChg chg="mod">
          <ac:chgData name="luis lugo" userId="791825cc7e5af2a5" providerId="LiveId" clId="{E2F06A2E-7769-4E9E-920E-015748537626}" dt="2021-04-25T01:05:42.528" v="1832" actId="20577"/>
          <ac:spMkLst>
            <pc:docMk/>
            <pc:sldMk cId="2088638880" sldId="281"/>
            <ac:spMk id="2" creationId="{CA4EE155-30EB-4CD7-AD9C-369C81CA3F43}"/>
          </ac:spMkLst>
        </pc:spChg>
        <pc:spChg chg="mod">
          <ac:chgData name="luis lugo" userId="791825cc7e5af2a5" providerId="LiveId" clId="{E2F06A2E-7769-4E9E-920E-015748537626}" dt="2021-04-25T01:06:30.913" v="1916" actId="20577"/>
          <ac:spMkLst>
            <pc:docMk/>
            <pc:sldMk cId="2088638880" sldId="281"/>
            <ac:spMk id="3" creationId="{B535AA6A-F4DC-438C-B1A9-6B33CF002BE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593C-9166-4B72-AE94-8BA707DA0663}" type="datetimeFigureOut">
              <a:rPr lang="en-US" smtClean="0"/>
              <a:pPr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770D912C-D377-44B6-B580-DDB0792BA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0" r="9550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C383D-0C0F-41CD-94D1-9A3386E6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6" y="1071350"/>
            <a:ext cx="3581372" cy="13393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/>
              <a:t>Fundamentals of Information Technology and Networking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499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12D1E-1805-42DB-83B5-C73B9541E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89" y="2547257"/>
            <a:ext cx="3343834" cy="3109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/>
              <a:t>Netw191</a:t>
            </a:r>
          </a:p>
          <a:p>
            <a:pPr marL="0" indent="0">
              <a:buNone/>
            </a:pPr>
            <a:r>
              <a:rPr lang="en-US" sz="1700"/>
              <a:t>Professor Hassan Marzouk</a:t>
            </a:r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r>
              <a:rPr lang="en-US" sz="1700"/>
              <a:t>Final Assignment by</a:t>
            </a:r>
          </a:p>
          <a:p>
            <a:pPr marL="0" indent="0">
              <a:buNone/>
            </a:pPr>
            <a:r>
              <a:rPr lang="en-US" sz="1700"/>
              <a:t>Luis E. Lugo Jr.</a:t>
            </a:r>
          </a:p>
        </p:txBody>
      </p:sp>
    </p:spTree>
    <p:extLst>
      <p:ext uri="{BB962C8B-B14F-4D97-AF65-F5344CB8AC3E}">
        <p14:creationId xmlns:p14="http://schemas.microsoft.com/office/powerpoint/2010/main" val="2369732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A9C8D46-54D8-4DF1-99A2-E651C7B1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E12BF4D-F47A-41C1-85FC-652E412D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5256887" y="1336362"/>
            <a:ext cx="5330585" cy="391404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rgbClr val="000000">
                  <a:alpha val="41000"/>
                </a:srgbClr>
              </a:gs>
              <a:gs pos="85000">
                <a:schemeClr val="accent1">
                  <a:alpha val="2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9124485" cy="44808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FBF53F-BBBA-4974-AD72-0E8CD294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466" y="-2"/>
            <a:ext cx="9134528" cy="6400796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68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6352" y="1201002"/>
            <a:ext cx="5406148" cy="2779619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>
                <a:solidFill>
                  <a:srgbClr val="FFFFFF"/>
                </a:solidFill>
              </a:rPr>
              <a:t>Connectivity Test and Visio Network Diagram</a:t>
            </a:r>
            <a:br>
              <a:rPr lang="en-US" sz="2600">
                <a:solidFill>
                  <a:srgbClr val="FFFFFF"/>
                </a:solidFill>
              </a:rPr>
            </a:b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Next I did a ping test to all devices connected on the network and present a visio diagram of the network.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345" y="0"/>
            <a:ext cx="2410770" cy="6858000"/>
          </a:xfrm>
          <a:prstGeom prst="rect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86000">
                <a:schemeClr val="accent1">
                  <a:alpha val="3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B8F7C3-A515-488A-9495-FAF2E9F8C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737" y="5242719"/>
            <a:ext cx="4522178" cy="1475369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791576" y="3657600"/>
            <a:ext cx="1752600" cy="15851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shows four successful ping tests.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01076" y="762000"/>
            <a:ext cx="21336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Connectivity Test From the Host Computer to all Other Devices</a:t>
            </a:r>
          </a:p>
          <a:p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06C4C2-7C2C-4108-BE2D-8FF6BFB4C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38" y="3622712"/>
            <a:ext cx="4418908" cy="14753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E9B88C-A99B-49DD-B0B8-A0AB49FD2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31" y="139911"/>
            <a:ext cx="4505270" cy="1475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F425AB-EFED-4E9E-9C0E-9B3710585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37" y="1772981"/>
            <a:ext cx="4535394" cy="17592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0DC24B-B4CB-42C8-BCEA-382298450D12}"/>
              </a:ext>
            </a:extLst>
          </p:cNvPr>
          <p:cNvSpPr txBox="1"/>
          <p:nvPr/>
        </p:nvSpPr>
        <p:spPr>
          <a:xfrm>
            <a:off x="3572382" y="139911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Host to VMV4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F63CEF-7E19-4819-8BDE-50BBBB98738C}"/>
              </a:ext>
            </a:extLst>
          </p:cNvPr>
          <p:cNvSpPr txBox="1"/>
          <p:nvPr/>
        </p:nvSpPr>
        <p:spPr>
          <a:xfrm>
            <a:off x="3535371" y="1747730"/>
            <a:ext cx="838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Host to VMV6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9E04F1-75EF-4DD0-B0E3-CB94D07788B5}"/>
              </a:ext>
            </a:extLst>
          </p:cNvPr>
          <p:cNvSpPr txBox="1"/>
          <p:nvPr/>
        </p:nvSpPr>
        <p:spPr>
          <a:xfrm>
            <a:off x="3535371" y="3622712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Host to RouterV4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31F69-5A9F-4F95-A50F-B67BEA4F008C}"/>
              </a:ext>
            </a:extLst>
          </p:cNvPr>
          <p:cNvSpPr txBox="1"/>
          <p:nvPr/>
        </p:nvSpPr>
        <p:spPr>
          <a:xfrm>
            <a:off x="3500538" y="5242719"/>
            <a:ext cx="8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Host to Router V6</a:t>
            </a:r>
          </a:p>
        </p:txBody>
      </p:sp>
    </p:spTree>
    <p:extLst>
      <p:ext uri="{BB962C8B-B14F-4D97-AF65-F5344CB8AC3E}">
        <p14:creationId xmlns:p14="http://schemas.microsoft.com/office/powerpoint/2010/main" val="4171833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9341AF-FED7-4E5C-9884-2ECC3201B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5791200"/>
            <a:ext cx="5410200" cy="925883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876300" y="3276600"/>
            <a:ext cx="1752600" cy="15851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shows four successful ping tests.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85800" y="762000"/>
            <a:ext cx="2133600" cy="274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Connectivity Test From the Ubuntu VM to all Other Devices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312097-F0A3-4410-B48B-FC13E7EFD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065920"/>
            <a:ext cx="5425440" cy="1477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9F878-E1BE-4C8B-92A0-67B705DE5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164700"/>
            <a:ext cx="5425440" cy="16350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21BA80-8824-4880-A765-D60F6C71A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44083"/>
            <a:ext cx="5425440" cy="17228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6ED2FD-BA07-4F2D-B651-916E6BDD85D6}"/>
              </a:ext>
            </a:extLst>
          </p:cNvPr>
          <p:cNvSpPr txBox="1"/>
          <p:nvPr/>
        </p:nvSpPr>
        <p:spPr>
          <a:xfrm>
            <a:off x="2622369" y="593097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 to HostV4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4B094-9512-4D97-98C0-48053F3BCE12}"/>
              </a:ext>
            </a:extLst>
          </p:cNvPr>
          <p:cNvSpPr txBox="1"/>
          <p:nvPr/>
        </p:nvSpPr>
        <p:spPr>
          <a:xfrm>
            <a:off x="2702923" y="4538553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 to HostV6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C8B00-8A76-44E8-A33E-9575334ADF6A}"/>
              </a:ext>
            </a:extLst>
          </p:cNvPr>
          <p:cNvSpPr txBox="1"/>
          <p:nvPr/>
        </p:nvSpPr>
        <p:spPr>
          <a:xfrm>
            <a:off x="2819400" y="2474180"/>
            <a:ext cx="87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 to RouterV4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8DB3A7-E8BE-4156-AC41-ADA7E9FB5C28}"/>
              </a:ext>
            </a:extLst>
          </p:cNvPr>
          <p:cNvSpPr txBox="1"/>
          <p:nvPr/>
        </p:nvSpPr>
        <p:spPr>
          <a:xfrm>
            <a:off x="2762250" y="756944"/>
            <a:ext cx="87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VM to RouterV6</a:t>
            </a:r>
          </a:p>
        </p:txBody>
      </p:sp>
    </p:spTree>
    <p:extLst>
      <p:ext uri="{BB962C8B-B14F-4D97-AF65-F5344CB8AC3E}">
        <p14:creationId xmlns:p14="http://schemas.microsoft.com/office/powerpoint/2010/main" val="314955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036701" y="5669280"/>
            <a:ext cx="7070598" cy="722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Microsoft Visio Network Diagram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B9182B-DBF4-4519-83FA-AFCD840C3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62" r="3541" b="-3"/>
          <a:stretch/>
        </p:blipFill>
        <p:spPr>
          <a:xfrm>
            <a:off x="4777740" y="320109"/>
            <a:ext cx="3909060" cy="3857568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840509" y="2743200"/>
            <a:ext cx="1752600" cy="1828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diagram depicts the interconnection of the host computer, Ubuntu VM, and travel router.</a:t>
            </a:r>
          </a:p>
        </p:txBody>
      </p:sp>
    </p:spTree>
    <p:extLst>
      <p:ext uri="{BB962C8B-B14F-4D97-AF65-F5344CB8AC3E}">
        <p14:creationId xmlns:p14="http://schemas.microsoft.com/office/powerpoint/2010/main" val="3763636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2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9144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40040" y="-1133192"/>
            <a:ext cx="6858001" cy="9124385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1072" y="0"/>
            <a:ext cx="4572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3"/>
            <a:ext cx="9137153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84" y="4049"/>
            <a:ext cx="7662432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19" y="1030406"/>
            <a:ext cx="6110785" cy="30812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>
                <a:solidFill>
                  <a:srgbClr val="FFFFFF"/>
                </a:solidFill>
              </a:rPr>
              <a:t>Subnetting and Loopback Interfaces</a:t>
            </a:r>
            <a:br>
              <a:rPr lang="en-US" sz="2900">
                <a:solidFill>
                  <a:srgbClr val="FFFFFF"/>
                </a:solidFill>
              </a:rPr>
            </a:br>
            <a:br>
              <a:rPr lang="en-US" sz="2900">
                <a:solidFill>
                  <a:srgbClr val="FFFFFF"/>
                </a:solidFill>
              </a:rPr>
            </a:br>
            <a:r>
              <a:rPr lang="en-US" sz="2900">
                <a:solidFill>
                  <a:srgbClr val="FFFFFF"/>
                </a:solidFill>
              </a:rPr>
              <a:t>Here I created two subnets and configured two loopback interfaces.</a:t>
            </a:r>
            <a:br>
              <a:rPr lang="en-US" sz="2900">
                <a:solidFill>
                  <a:srgbClr val="FFFFFF"/>
                </a:solidFill>
              </a:rPr>
            </a:br>
            <a:endParaRPr lang="en-US" sz="2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884682" y="1261423"/>
            <a:ext cx="737235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Subnetting Table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-1"/>
            <a:ext cx="2521551" cy="2522849"/>
            <a:chOff x="-305" y="-1"/>
            <a:chExt cx="3832880" cy="287613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603504" y="2827419"/>
            <a:ext cx="3845172" cy="322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600">
                <a:solidFill>
                  <a:schemeClr val="tx2"/>
                </a:solidFill>
              </a:rPr>
              <a:t>This table includes two /25 subnets, including the network address, first usable host address, last usable host address, and broadcast address for each subnet.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7370340" y="5084569"/>
            <a:ext cx="2151670" cy="1395192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F996BBC-DB98-4E0A-A4C3-A2597811B4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247183"/>
              </p:ext>
            </p:extLst>
          </p:nvPr>
        </p:nvGraphicFramePr>
        <p:xfrm>
          <a:off x="4822033" y="3834255"/>
          <a:ext cx="3716023" cy="122424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26578">
                  <a:extLst>
                    <a:ext uri="{9D8B030D-6E8A-4147-A177-3AD203B41FA5}">
                      <a16:colId xmlns:a16="http://schemas.microsoft.com/office/drawing/2014/main" val="2647079210"/>
                    </a:ext>
                  </a:extLst>
                </a:gridCol>
                <a:gridCol w="730477">
                  <a:extLst>
                    <a:ext uri="{9D8B030D-6E8A-4147-A177-3AD203B41FA5}">
                      <a16:colId xmlns:a16="http://schemas.microsoft.com/office/drawing/2014/main" val="3930265376"/>
                    </a:ext>
                  </a:extLst>
                </a:gridCol>
                <a:gridCol w="639742">
                  <a:extLst>
                    <a:ext uri="{9D8B030D-6E8A-4147-A177-3AD203B41FA5}">
                      <a16:colId xmlns:a16="http://schemas.microsoft.com/office/drawing/2014/main" val="1419584260"/>
                    </a:ext>
                  </a:extLst>
                </a:gridCol>
                <a:gridCol w="639742">
                  <a:extLst>
                    <a:ext uri="{9D8B030D-6E8A-4147-A177-3AD203B41FA5}">
                      <a16:colId xmlns:a16="http://schemas.microsoft.com/office/drawing/2014/main" val="1670774158"/>
                    </a:ext>
                  </a:extLst>
                </a:gridCol>
                <a:gridCol w="639742">
                  <a:extLst>
                    <a:ext uri="{9D8B030D-6E8A-4147-A177-3AD203B41FA5}">
                      <a16:colId xmlns:a16="http://schemas.microsoft.com/office/drawing/2014/main" val="2338388293"/>
                    </a:ext>
                  </a:extLst>
                </a:gridCol>
                <a:gridCol w="639742">
                  <a:extLst>
                    <a:ext uri="{9D8B030D-6E8A-4147-A177-3AD203B41FA5}">
                      <a16:colId xmlns:a16="http://schemas.microsoft.com/office/drawing/2014/main" val="910921409"/>
                    </a:ext>
                  </a:extLst>
                </a:gridCol>
              </a:tblGrid>
              <a:tr h="587066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Subnet Notation (x.x.x.x/x)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Network Address (1</a:t>
                      </a:r>
                      <a:r>
                        <a:rPr lang="en-US" sz="700" baseline="30000"/>
                        <a:t>st</a:t>
                      </a:r>
                      <a:r>
                        <a:rPr lang="en-US" sz="700"/>
                        <a:t> IP Address)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First Usable Host Address (2</a:t>
                      </a:r>
                      <a:r>
                        <a:rPr lang="en-US" sz="700" baseline="30000"/>
                        <a:t>nd</a:t>
                      </a:r>
                      <a:r>
                        <a:rPr lang="en-US" sz="700"/>
                        <a:t> IP Address)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Last Usable Host Address (2</a:t>
                      </a:r>
                      <a:r>
                        <a:rPr lang="en-US" sz="700" baseline="30000"/>
                        <a:t>nd</a:t>
                      </a:r>
                      <a:r>
                        <a:rPr lang="en-US" sz="700"/>
                        <a:t> from the last IP Address)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Broadcast Address (the last IP address)</a:t>
                      </a:r>
                    </a:p>
                  </a:txBody>
                  <a:tcPr marL="35797" marR="35797" marT="17898" marB="17898"/>
                </a:tc>
                <a:extLst>
                  <a:ext uri="{0D108BD9-81ED-4DB2-BD59-A6C34878D82A}">
                    <a16:rowId xmlns:a16="http://schemas.microsoft.com/office/drawing/2014/main" val="2926395114"/>
                  </a:ext>
                </a:extLst>
              </a:tr>
              <a:tr h="264896">
                <a:tc>
                  <a:txBody>
                    <a:bodyPr/>
                    <a:lstStyle/>
                    <a:p>
                      <a:r>
                        <a:rPr lang="en-US" sz="700"/>
                        <a:t>The First Subnet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255.255.255.128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192.168.5.0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192.168.5.1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192.168.5.126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192.168.5.127</a:t>
                      </a:r>
                    </a:p>
                  </a:txBody>
                  <a:tcPr marL="35797" marR="35797" marT="17898" marB="17898"/>
                </a:tc>
                <a:extLst>
                  <a:ext uri="{0D108BD9-81ED-4DB2-BD59-A6C34878D82A}">
                    <a16:rowId xmlns:a16="http://schemas.microsoft.com/office/drawing/2014/main" val="3184276483"/>
                  </a:ext>
                </a:extLst>
              </a:tr>
              <a:tr h="372286">
                <a:tc>
                  <a:txBody>
                    <a:bodyPr/>
                    <a:lstStyle/>
                    <a:p>
                      <a:r>
                        <a:rPr lang="en-US" sz="700"/>
                        <a:t>The Second Subnet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255.255.255.128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192.168.5.128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192.168.5.129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192.168.5.254</a:t>
                      </a:r>
                    </a:p>
                  </a:txBody>
                  <a:tcPr marL="35797" marR="35797" marT="17898" marB="17898"/>
                </a:tc>
                <a:tc>
                  <a:txBody>
                    <a:bodyPr/>
                    <a:lstStyle/>
                    <a:p>
                      <a:r>
                        <a:rPr lang="en-US" sz="700"/>
                        <a:t>192.168.5.255</a:t>
                      </a:r>
                    </a:p>
                  </a:txBody>
                  <a:tcPr marL="35797" marR="35797" marT="17898" marB="17898"/>
                </a:tc>
                <a:extLst>
                  <a:ext uri="{0D108BD9-81ED-4DB2-BD59-A6C34878D82A}">
                    <a16:rowId xmlns:a16="http://schemas.microsoft.com/office/drawing/2014/main" val="2169719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908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11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643181" y="552906"/>
            <a:ext cx="3869869" cy="167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700"/>
              <a:t>This screenshot shows both Lo5 and Lo6 loopback interfaces and their correct IPv4 addresses.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4BA2F3-9800-4758-A656-EB082BA7A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4" y="2521194"/>
            <a:ext cx="7886677" cy="36673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533400" y="762000"/>
            <a:ext cx="2133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/>
              <a:t>Loopback Interfaces</a:t>
            </a:r>
          </a:p>
        </p:txBody>
      </p:sp>
    </p:spTree>
    <p:extLst>
      <p:ext uri="{BB962C8B-B14F-4D97-AF65-F5344CB8AC3E}">
        <p14:creationId xmlns:p14="http://schemas.microsoft.com/office/powerpoint/2010/main" val="140243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87956" y="4583953"/>
            <a:ext cx="3514393" cy="1465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500"/>
              <a:t>Ping Tests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89F010-B5F3-428A-901E-86B5FA94E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500" b="4229"/>
          <a:stretch/>
        </p:blipFill>
        <p:spPr>
          <a:xfrm>
            <a:off x="20" y="432"/>
            <a:ext cx="9143980" cy="4244759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572000" y="4583953"/>
            <a:ext cx="4229100" cy="14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700"/>
              <a:t>This screenshot shows two successful ping tests from the host computer to the Lo5 and Lo6 interfaces.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8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9144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140040" y="-1133192"/>
            <a:ext cx="6858001" cy="9124385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1072" y="0"/>
            <a:ext cx="4572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3"/>
            <a:ext cx="9137153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784" y="4049"/>
            <a:ext cx="7662432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019" y="1030406"/>
            <a:ext cx="6110785" cy="308124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>
                <a:solidFill>
                  <a:srgbClr val="FFFFFF"/>
                </a:solidFill>
              </a:rPr>
              <a:t>WLAN Implementation</a:t>
            </a:r>
            <a:br>
              <a:rPr lang="en-US" sz="2900">
                <a:solidFill>
                  <a:srgbClr val="FFFFFF"/>
                </a:solidFill>
              </a:rPr>
            </a:br>
            <a:br>
              <a:rPr lang="en-US" sz="2900">
                <a:solidFill>
                  <a:srgbClr val="FFFFFF"/>
                </a:solidFill>
              </a:rPr>
            </a:br>
            <a:r>
              <a:rPr lang="en-US" sz="2900">
                <a:solidFill>
                  <a:srgbClr val="FFFFFF"/>
                </a:solidFill>
              </a:rPr>
              <a:t>Here I implemented the WLAN function of the network and linked the travel router to my cell phone and conducted a ping test from host computer to cell phone.</a:t>
            </a:r>
          </a:p>
        </p:txBody>
      </p:sp>
    </p:spTree>
    <p:extLst>
      <p:ext uri="{BB962C8B-B14F-4D97-AF65-F5344CB8AC3E}">
        <p14:creationId xmlns:p14="http://schemas.microsoft.com/office/powerpoint/2010/main" val="291818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228600" y="598254"/>
            <a:ext cx="2441487" cy="2438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4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List of SSID Names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6E878FC-8C98-41D9-8DA7-A89038B6B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43" r="-2" b="-2"/>
          <a:stretch/>
        </p:blipFill>
        <p:spPr>
          <a:xfrm>
            <a:off x="6051005" y="-7"/>
            <a:ext cx="3092989" cy="6876146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3763728" y="2160265"/>
            <a:ext cx="1752600" cy="121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screenshot shows the newly configured NETW191 SSID.</a:t>
            </a:r>
          </a:p>
        </p:txBody>
      </p:sp>
    </p:spTree>
    <p:extLst>
      <p:ext uri="{BB962C8B-B14F-4D97-AF65-F5344CB8AC3E}">
        <p14:creationId xmlns:p14="http://schemas.microsoft.com/office/powerpoint/2010/main" val="4269601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B994B-656B-44F1-AAFF-8D6A606E7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Project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882D0-7CDC-44A2-B7A0-DCECD047A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/>
              <a:t>In this project I will be implementing a small network that supports both IPv4 and IPv6 between a Host computer, Virtual Machine, travel router and a wireless device.</a:t>
            </a:r>
          </a:p>
        </p:txBody>
      </p:sp>
    </p:spTree>
    <p:extLst>
      <p:ext uri="{BB962C8B-B14F-4D97-AF65-F5344CB8AC3E}">
        <p14:creationId xmlns:p14="http://schemas.microsoft.com/office/powerpoint/2010/main" val="3281449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3436295" y="649480"/>
            <a:ext cx="226897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700"/>
              <a:t>This screenshot shows the IP address of my Wi-Fi device (Cell Phone) that’s associated with the NETW191 network.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2D64764-53FA-4F61-BFEA-94BBD9B5E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2126" y="503229"/>
            <a:ext cx="2711832" cy="58634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723900" y="762000"/>
            <a:ext cx="19431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Wi-Fi Client </a:t>
            </a:r>
            <a:endParaRPr lang="en-US" sz="2800"/>
          </a:p>
          <a:p>
            <a:pPr>
              <a:spcAft>
                <a:spcPts val="600"/>
              </a:spcAft>
            </a:pPr>
            <a:r>
              <a:rPr lang="en-US" sz="2800" dirty="0"/>
              <a:t>IP Address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617011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6402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70175"/>
            <a:ext cx="9138997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5265546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001" y="5263483"/>
            <a:ext cx="9143999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028699" y="5510253"/>
            <a:ext cx="7421963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Ping Test</a:t>
            </a:r>
          </a:p>
        </p:txBody>
      </p:sp>
      <p:pic>
        <p:nvPicPr>
          <p:cNvPr id="4" name="Content Placeholder 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79542582-0A44-43AC-9FF1-C52AFA175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91" y="402570"/>
            <a:ext cx="6183216" cy="321527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455192" y="3833199"/>
            <a:ext cx="6249619" cy="1119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700" dirty="0"/>
              <a:t>This screenshot shows a successful ping test from the host computer to the Wi-Fi device (cell phone) that’s associated with the NETW191 network.</a:t>
            </a:r>
          </a:p>
        </p:txBody>
      </p:sp>
    </p:spTree>
    <p:extLst>
      <p:ext uri="{BB962C8B-B14F-4D97-AF65-F5344CB8AC3E}">
        <p14:creationId xmlns:p14="http://schemas.microsoft.com/office/powerpoint/2010/main" val="1836367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1BF42-DC70-44BE-B12C-B3C93957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87E9-86C9-4649-B81C-C93B27A2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n-US" sz="1700"/>
              <a:t>Security is something as simple as configuring subnets</a:t>
            </a:r>
          </a:p>
          <a:p>
            <a:r>
              <a:rPr lang="en-US" sz="1700"/>
              <a:t>A network can compose of multiple devices both physical and virtual</a:t>
            </a:r>
          </a:p>
          <a:p>
            <a:r>
              <a:rPr lang="en-US" sz="1700"/>
              <a:t>You can verify connection using ping tests to any of the devices on a network</a:t>
            </a:r>
          </a:p>
          <a:p>
            <a:r>
              <a:rPr lang="en-US" sz="1700"/>
              <a:t>At any point can you run into problems but with the correct tools and troubleshooting methods can the problems be solved.</a:t>
            </a:r>
          </a:p>
        </p:txBody>
      </p:sp>
    </p:spTree>
    <p:extLst>
      <p:ext uri="{BB962C8B-B14F-4D97-AF65-F5344CB8AC3E}">
        <p14:creationId xmlns:p14="http://schemas.microsoft.com/office/powerpoint/2010/main" val="406297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2394" y="489507"/>
            <a:ext cx="2318706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/>
              <a:t>IPv4 and IPv6 Addressing</a:t>
            </a:r>
            <a:br>
              <a:rPr lang="en-US" sz="3000"/>
            </a:br>
            <a:endParaRPr lang="en-US" sz="3000"/>
          </a:p>
        </p:txBody>
      </p:sp>
      <p:pic>
        <p:nvPicPr>
          <p:cNvPr id="22" name="Picture 4" descr="Illuminated server room panel">
            <a:extLst>
              <a:ext uri="{FF2B5EF4-FFF2-40B4-BE49-F238E27FC236}">
                <a16:creationId xmlns:a16="http://schemas.microsoft.com/office/drawing/2014/main" id="{CFB3DE65-9B3C-4BB2-B000-C76E01185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5" r="21667" b="-1"/>
          <a:stretch/>
        </p:blipFill>
        <p:spPr>
          <a:xfrm>
            <a:off x="20" y="431"/>
            <a:ext cx="6086455" cy="640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6FBB4-5EF1-4C87-B01B-2A4C3F5D1BBB}"/>
              </a:ext>
            </a:extLst>
          </p:cNvPr>
          <p:cNvSpPr txBox="1"/>
          <p:nvPr/>
        </p:nvSpPr>
        <p:spPr>
          <a:xfrm>
            <a:off x="6482394" y="2418408"/>
            <a:ext cx="2207110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Here I will be implementing a IPv4 and IPv6 addressing scheme for my network. Using a small travel router, I configured the IPv4 and IPv6.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6402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70175"/>
            <a:ext cx="9138997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5265546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001" y="5263483"/>
            <a:ext cx="9143999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028699" y="5510253"/>
            <a:ext cx="7421963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IPv4 Address Assignment of the Travel Router</a:t>
            </a:r>
          </a:p>
        </p:txBody>
      </p:sp>
      <p:pic>
        <p:nvPicPr>
          <p:cNvPr id="4" name="Content Placeholder 3" descr="A computer screen shot&#10;&#10;Description automatically generated with low confidence">
            <a:extLst>
              <a:ext uri="{FF2B5EF4-FFF2-40B4-BE49-F238E27FC236}">
                <a16:creationId xmlns:a16="http://schemas.microsoft.com/office/drawing/2014/main" id="{410A83CA-0933-43CB-92CA-B09B17ECE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79" y="402570"/>
            <a:ext cx="5716041" cy="321527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455192" y="3833199"/>
            <a:ext cx="6249619" cy="1119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90000"/>
              </a:lnSpc>
            </a:pPr>
            <a:r>
              <a:rPr lang="en-US" sz="1700"/>
              <a:t>IPv4 address</a:t>
            </a:r>
          </a:p>
          <a:p>
            <a:pPr marL="285750" indent="-228600">
              <a:lnSpc>
                <a:spcPct val="90000"/>
              </a:lnSpc>
            </a:pPr>
            <a:r>
              <a:rPr lang="en-US" sz="1700"/>
              <a:t>IPv4 netmask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6402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70175"/>
            <a:ext cx="9138997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5265546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001" y="5263483"/>
            <a:ext cx="9143999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028699" y="5510253"/>
            <a:ext cx="7421963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IPv6 Address Assignment of the Travel Router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30B0E67-1097-4C18-8184-FC3E65FB0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79" y="402570"/>
            <a:ext cx="5716041" cy="321527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455192" y="3833199"/>
            <a:ext cx="6249619" cy="1119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90000"/>
              </a:lnSpc>
            </a:pPr>
            <a:r>
              <a:rPr lang="en-US" sz="1700"/>
              <a:t>IPv6 address</a:t>
            </a:r>
          </a:p>
          <a:p>
            <a:pPr marL="285750" indent="-228600">
              <a:lnSpc>
                <a:spcPct val="90000"/>
              </a:lnSpc>
            </a:pPr>
            <a:r>
              <a:rPr lang="en-US" sz="1700"/>
              <a:t>IPv6 prefix</a:t>
            </a:r>
          </a:p>
        </p:txBody>
      </p:sp>
    </p:spTree>
    <p:extLst>
      <p:ext uri="{BB962C8B-B14F-4D97-AF65-F5344CB8AC3E}">
        <p14:creationId xmlns:p14="http://schemas.microsoft.com/office/powerpoint/2010/main" val="297432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0645" y="0"/>
            <a:ext cx="5746451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60646" y="-6"/>
            <a:ext cx="8783354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5406" y="857251"/>
            <a:ext cx="3560460" cy="3098061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300">
                <a:solidFill>
                  <a:srgbClr val="FFFFFF"/>
                </a:solidFill>
              </a:rPr>
              <a:t>Virtual Machine (VM) Dynamic IP</a:t>
            </a:r>
            <a:br>
              <a:rPr lang="en-US" sz="2300">
                <a:solidFill>
                  <a:srgbClr val="FFFFFF"/>
                </a:solidFill>
              </a:rPr>
            </a:br>
            <a:br>
              <a:rPr lang="en-US" sz="2300">
                <a:solidFill>
                  <a:srgbClr val="FFFFFF"/>
                </a:solidFill>
              </a:rPr>
            </a:br>
            <a:r>
              <a:rPr lang="en-US" sz="2300">
                <a:solidFill>
                  <a:srgbClr val="FFFFFF"/>
                </a:solidFill>
              </a:rPr>
              <a:t>What I did here is configured the Virtual machine to communicate with the travel router and host computer.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0797" y="1034794"/>
            <a:ext cx="2502408" cy="9143999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941" y="1062544"/>
            <a:ext cx="356712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7C617171-A604-4CC8-8278-3007A60C07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471" r="13316" b="1"/>
          <a:stretch/>
        </p:blipFill>
        <p:spPr>
          <a:xfrm>
            <a:off x="5190419" y="2388053"/>
            <a:ext cx="2802873" cy="20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9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9143999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5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8" y="-3783777"/>
            <a:ext cx="1576446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986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428630" y="387224"/>
            <a:ext cx="2468879" cy="83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7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VM Bridging Settings</a:t>
            </a:r>
          </a:p>
        </p:txBody>
      </p:sp>
      <p:pic>
        <p:nvPicPr>
          <p:cNvPr id="4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F896DE-6EAA-424A-886D-707B8320C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73" y="2499419"/>
            <a:ext cx="3848316" cy="3434622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800100" y="2133600"/>
            <a:ext cx="1752600" cy="1828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 shows the host computer network adaptor that will be automatically bridged.</a:t>
            </a:r>
          </a:p>
        </p:txBody>
      </p:sp>
    </p:spTree>
    <p:extLst>
      <p:ext uri="{BB962C8B-B14F-4D97-AF65-F5344CB8AC3E}">
        <p14:creationId xmlns:p14="http://schemas.microsoft.com/office/powerpoint/2010/main" val="1684324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9143999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35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8" y="-3783777"/>
            <a:ext cx="1576446" cy="9144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69075" y="986"/>
            <a:ext cx="322756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428630" y="387224"/>
            <a:ext cx="2468879" cy="83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7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Ubuntu VM Dynamic IP Assignment</a:t>
            </a:r>
          </a:p>
        </p:txBody>
      </p:sp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51A1D380-7EE6-46DC-A253-DCF348C0A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73" y="2658162"/>
            <a:ext cx="3848316" cy="3117136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800100" y="2514600"/>
            <a:ext cx="1752600" cy="15851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shows correct IPv4 and IPv6 addresses of the Ubuntu VM.</a:t>
            </a:r>
          </a:p>
        </p:txBody>
      </p:sp>
    </p:spTree>
    <p:extLst>
      <p:ext uri="{BB962C8B-B14F-4D97-AF65-F5344CB8AC3E}">
        <p14:creationId xmlns:p14="http://schemas.microsoft.com/office/powerpoint/2010/main" val="19066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858692" y="2405894"/>
            <a:ext cx="3986392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>
                <a:latin typeface="+mn-lt"/>
                <a:ea typeface="+mn-ea"/>
                <a:cs typeface="+mn-cs"/>
              </a:rPr>
              <a:t>Host Computer Dynamic IP Assignment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Text&#10;&#10;Description automatically generated">
            <a:extLst>
              <a:ext uri="{FF2B5EF4-FFF2-40B4-BE49-F238E27FC236}">
                <a16:creationId xmlns:a16="http://schemas.microsoft.com/office/drawing/2014/main" id="{DC85F6D0-D0F1-4EEE-8C10-FA5DA3D1A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75" y="2604324"/>
            <a:ext cx="3127897" cy="1681244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800100" y="2895600"/>
            <a:ext cx="1752600" cy="15851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shows correct IPv4 and IPv6 addresses of the Windows host computer.</a:t>
            </a:r>
          </a:p>
        </p:txBody>
      </p:sp>
    </p:spTree>
    <p:extLst>
      <p:ext uri="{BB962C8B-B14F-4D97-AF65-F5344CB8AC3E}">
        <p14:creationId xmlns:p14="http://schemas.microsoft.com/office/powerpoint/2010/main" val="859808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950</TotalTime>
  <Words>609</Words>
  <Application>Microsoft Office PowerPoint</Application>
  <PresentationFormat>On-screen Show (4:3)</PresentationFormat>
  <Paragraphs>75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Fundamentals of Information Technology and Networking</vt:lpstr>
      <vt:lpstr>Project Objective</vt:lpstr>
      <vt:lpstr>IPv4 and IPv6 Addressing </vt:lpstr>
      <vt:lpstr>PowerPoint Presentation</vt:lpstr>
      <vt:lpstr>PowerPoint Presentation</vt:lpstr>
      <vt:lpstr>Virtual Machine (VM) Dynamic IP  What I did here is configured the Virtual machine to communicate with the travel router and host computer.</vt:lpstr>
      <vt:lpstr>PowerPoint Presentation</vt:lpstr>
      <vt:lpstr>PowerPoint Presentation</vt:lpstr>
      <vt:lpstr>PowerPoint Presentation</vt:lpstr>
      <vt:lpstr>Connectivity Test and Visio Network Diagram  Next I did a ping test to all devices connected on the network and present a visio diagram of the network.</vt:lpstr>
      <vt:lpstr>PowerPoint Presentation</vt:lpstr>
      <vt:lpstr>PowerPoint Presentation</vt:lpstr>
      <vt:lpstr>PowerPoint Presentation</vt:lpstr>
      <vt:lpstr>Subnetting and Loopback Interfaces  Here I created two subnets and configured two loopback interfaces. </vt:lpstr>
      <vt:lpstr>PowerPoint Presentation</vt:lpstr>
      <vt:lpstr>PowerPoint Presentation</vt:lpstr>
      <vt:lpstr>PowerPoint Presentation</vt:lpstr>
      <vt:lpstr>WLAN Implementation  Here I implemented the WLAN function of the network and linked the travel router to my cell phone and conducted a ping test from host computer to cell phone.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NETW190 Module 1 Visio Network Diagram</dc:title>
  <dc:creator>HP</dc:creator>
  <cp:lastModifiedBy>luis lugo</cp:lastModifiedBy>
  <cp:revision>33</cp:revision>
  <dcterms:created xsi:type="dcterms:W3CDTF">2019-04-16T16:54:41Z</dcterms:created>
  <dcterms:modified xsi:type="dcterms:W3CDTF">2021-04-25T01:15:19Z</dcterms:modified>
</cp:coreProperties>
</file>