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sldIdLst>
    <p:sldId id="256" r:id="rId2"/>
    <p:sldId id="261" r:id="rId3"/>
    <p:sldId id="286" r:id="rId4"/>
    <p:sldId id="287" r:id="rId5"/>
    <p:sldId id="262" r:id="rId6"/>
    <p:sldId id="288" r:id="rId7"/>
    <p:sldId id="267" r:id="rId8"/>
    <p:sldId id="289" r:id="rId9"/>
    <p:sldId id="270" r:id="rId10"/>
    <p:sldId id="271" r:id="rId11"/>
    <p:sldId id="290" r:id="rId12"/>
    <p:sldId id="291" r:id="rId13"/>
    <p:sldId id="272" r:id="rId14"/>
    <p:sldId id="269" r:id="rId15"/>
    <p:sldId id="292" r:id="rId16"/>
    <p:sldId id="273" r:id="rId17"/>
    <p:sldId id="274" r:id="rId18"/>
    <p:sldId id="295" r:id="rId19"/>
    <p:sldId id="293" r:id="rId20"/>
    <p:sldId id="275" r:id="rId21"/>
    <p:sldId id="294" r:id="rId22"/>
    <p:sldId id="276" r:id="rId23"/>
    <p:sldId id="277" r:id="rId24"/>
    <p:sldId id="278" r:id="rId25"/>
    <p:sldId id="296" r:id="rId26"/>
    <p:sldId id="279" r:id="rId27"/>
    <p:sldId id="297" r:id="rId28"/>
    <p:sldId id="280" r:id="rId29"/>
    <p:sldId id="281" r:id="rId30"/>
    <p:sldId id="282" r:id="rId31"/>
    <p:sldId id="283" r:id="rId32"/>
    <p:sldId id="298" r:id="rId33"/>
    <p:sldId id="299" r:id="rId34"/>
    <p:sldId id="284" r:id="rId35"/>
    <p:sldId id="285" r:id="rId36"/>
    <p:sldId id="268" r:id="rId37"/>
    <p:sldId id="257" r:id="rId38"/>
    <p:sldId id="258" r:id="rId39"/>
    <p:sldId id="25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72B7DB-F7C8-4D4F-BC8C-6B35BA197061}">
          <p14:sldIdLst>
            <p14:sldId id="256"/>
            <p14:sldId id="261"/>
            <p14:sldId id="286"/>
            <p14:sldId id="287"/>
            <p14:sldId id="262"/>
            <p14:sldId id="288"/>
            <p14:sldId id="267"/>
            <p14:sldId id="289"/>
            <p14:sldId id="270"/>
            <p14:sldId id="271"/>
            <p14:sldId id="290"/>
            <p14:sldId id="291"/>
            <p14:sldId id="272"/>
            <p14:sldId id="269"/>
            <p14:sldId id="292"/>
            <p14:sldId id="273"/>
            <p14:sldId id="274"/>
            <p14:sldId id="295"/>
            <p14:sldId id="293"/>
            <p14:sldId id="275"/>
            <p14:sldId id="294"/>
            <p14:sldId id="276"/>
            <p14:sldId id="277"/>
            <p14:sldId id="278"/>
            <p14:sldId id="296"/>
            <p14:sldId id="279"/>
            <p14:sldId id="297"/>
            <p14:sldId id="280"/>
            <p14:sldId id="281"/>
            <p14:sldId id="282"/>
            <p14:sldId id="283"/>
            <p14:sldId id="298"/>
            <p14:sldId id="299"/>
            <p14:sldId id="284"/>
            <p14:sldId id="285"/>
            <p14:sldId id="268"/>
            <p14:sldId id="257"/>
            <p14:sldId id="258"/>
            <p14:sldId id="25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lugo" userId="791825cc7e5af2a5" providerId="LiveId" clId="{ABD270F4-2FEA-4BFA-B8A8-CCDEA1143501}"/>
    <pc:docChg chg="undo custSel addSld delSld modSld modSection">
      <pc:chgData name="luis lugo" userId="791825cc7e5af2a5" providerId="LiveId" clId="{ABD270F4-2FEA-4BFA-B8A8-CCDEA1143501}" dt="2021-10-24T01:50:49.401" v="4356" actId="26606"/>
      <pc:docMkLst>
        <pc:docMk/>
      </pc:docMkLst>
      <pc:sldChg chg="modSp mod">
        <pc:chgData name="luis lugo" userId="791825cc7e5af2a5" providerId="LiveId" clId="{ABD270F4-2FEA-4BFA-B8A8-CCDEA1143501}" dt="2021-10-23T12:06:33.444" v="116" actId="20577"/>
        <pc:sldMkLst>
          <pc:docMk/>
          <pc:sldMk cId="192283688" sldId="256"/>
        </pc:sldMkLst>
        <pc:spChg chg="mod">
          <ac:chgData name="luis lugo" userId="791825cc7e5af2a5" providerId="LiveId" clId="{ABD270F4-2FEA-4BFA-B8A8-CCDEA1143501}" dt="2021-10-23T12:06:17.483" v="82" actId="20577"/>
          <ac:spMkLst>
            <pc:docMk/>
            <pc:sldMk cId="192283688" sldId="256"/>
            <ac:spMk id="2" creationId="{D0C9F9D8-80B1-486A-80D5-F99586FA3219}"/>
          </ac:spMkLst>
        </pc:spChg>
        <pc:spChg chg="mod">
          <ac:chgData name="luis lugo" userId="791825cc7e5af2a5" providerId="LiveId" clId="{ABD270F4-2FEA-4BFA-B8A8-CCDEA1143501}" dt="2021-10-23T12:06:33.444" v="116" actId="20577"/>
          <ac:spMkLst>
            <pc:docMk/>
            <pc:sldMk cId="192283688" sldId="256"/>
            <ac:spMk id="3" creationId="{882A9BDF-909E-4AAD-8271-1915E8CABAC5}"/>
          </ac:spMkLst>
        </pc:spChg>
      </pc:sldChg>
      <pc:sldChg chg="addSp modSp mod setBg">
        <pc:chgData name="luis lugo" userId="791825cc7e5af2a5" providerId="LiveId" clId="{ABD270F4-2FEA-4BFA-B8A8-CCDEA1143501}" dt="2021-10-24T01:50:02.034" v="4351" actId="26606"/>
        <pc:sldMkLst>
          <pc:docMk/>
          <pc:sldMk cId="1857328780" sldId="257"/>
        </pc:sldMkLst>
        <pc:spChg chg="mod">
          <ac:chgData name="luis lugo" userId="791825cc7e5af2a5" providerId="LiveId" clId="{ABD270F4-2FEA-4BFA-B8A8-CCDEA1143501}" dt="2021-10-24T01:50:02.034" v="4351" actId="26606"/>
          <ac:spMkLst>
            <pc:docMk/>
            <pc:sldMk cId="1857328780" sldId="257"/>
            <ac:spMk id="2" creationId="{071E1744-CC47-483C-BDF8-29A1794F62E8}"/>
          </ac:spMkLst>
        </pc:spChg>
        <pc:spChg chg="mod">
          <ac:chgData name="luis lugo" userId="791825cc7e5af2a5" providerId="LiveId" clId="{ABD270F4-2FEA-4BFA-B8A8-CCDEA1143501}" dt="2021-10-24T01:50:02.034" v="4351" actId="26606"/>
          <ac:spMkLst>
            <pc:docMk/>
            <pc:sldMk cId="1857328780" sldId="257"/>
            <ac:spMk id="3" creationId="{695E90EC-FD8F-4968-8F76-E486BF561F27}"/>
          </ac:spMkLst>
        </pc:spChg>
        <pc:spChg chg="add">
          <ac:chgData name="luis lugo" userId="791825cc7e5af2a5" providerId="LiveId" clId="{ABD270F4-2FEA-4BFA-B8A8-CCDEA1143501}" dt="2021-10-24T01:50:02.034" v="4351" actId="26606"/>
          <ac:spMkLst>
            <pc:docMk/>
            <pc:sldMk cId="1857328780" sldId="257"/>
            <ac:spMk id="8" creationId="{B95B9BA8-1D69-4796-85F5-B6D0BD52354B}"/>
          </ac:spMkLst>
        </pc:spChg>
        <pc:spChg chg="add">
          <ac:chgData name="luis lugo" userId="791825cc7e5af2a5" providerId="LiveId" clId="{ABD270F4-2FEA-4BFA-B8A8-CCDEA1143501}" dt="2021-10-24T01:50:02.034" v="4351" actId="26606"/>
          <ac:spMkLst>
            <pc:docMk/>
            <pc:sldMk cId="1857328780" sldId="257"/>
            <ac:spMk id="10" creationId="{A9FEAAE4-608F-4DE6-97B4-51573869A30B}"/>
          </ac:spMkLst>
        </pc:spChg>
        <pc:grpChg chg="add">
          <ac:chgData name="luis lugo" userId="791825cc7e5af2a5" providerId="LiveId" clId="{ABD270F4-2FEA-4BFA-B8A8-CCDEA1143501}" dt="2021-10-24T01:50:02.034" v="4351" actId="26606"/>
          <ac:grpSpMkLst>
            <pc:docMk/>
            <pc:sldMk cId="1857328780" sldId="257"/>
            <ac:grpSpMk id="12" creationId="{1C03C1F1-33AC-4C16-AD56-DD6382C36967}"/>
          </ac:grpSpMkLst>
        </pc:grpChg>
      </pc:sldChg>
      <pc:sldChg chg="addSp delSp modSp mod setBg">
        <pc:chgData name="luis lugo" userId="791825cc7e5af2a5" providerId="LiveId" clId="{ABD270F4-2FEA-4BFA-B8A8-CCDEA1143501}" dt="2021-10-24T01:50:17.350" v="4354" actId="26606"/>
        <pc:sldMkLst>
          <pc:docMk/>
          <pc:sldMk cId="4225779006" sldId="258"/>
        </pc:sldMkLst>
        <pc:spChg chg="mod">
          <ac:chgData name="luis lugo" userId="791825cc7e5af2a5" providerId="LiveId" clId="{ABD270F4-2FEA-4BFA-B8A8-CCDEA1143501}" dt="2021-10-24T01:50:17.350" v="4354" actId="26606"/>
          <ac:spMkLst>
            <pc:docMk/>
            <pc:sldMk cId="4225779006" sldId="258"/>
            <ac:spMk id="2" creationId="{67DCE22A-E100-4B50-9138-54CA7C8F046B}"/>
          </ac:spMkLst>
        </pc:spChg>
        <pc:spChg chg="mod">
          <ac:chgData name="luis lugo" userId="791825cc7e5af2a5" providerId="LiveId" clId="{ABD270F4-2FEA-4BFA-B8A8-CCDEA1143501}" dt="2021-10-24T01:50:17.350" v="4354" actId="26606"/>
          <ac:spMkLst>
            <pc:docMk/>
            <pc:sldMk cId="4225779006" sldId="258"/>
            <ac:spMk id="3" creationId="{671ADE2C-A67C-47F8-8BEC-971EB0274ACD}"/>
          </ac:spMkLst>
        </pc:spChg>
        <pc:spChg chg="add del">
          <ac:chgData name="luis lugo" userId="791825cc7e5af2a5" providerId="LiveId" clId="{ABD270F4-2FEA-4BFA-B8A8-CCDEA1143501}" dt="2021-10-24T01:50:17.341" v="4353" actId="26606"/>
          <ac:spMkLst>
            <pc:docMk/>
            <pc:sldMk cId="4225779006" sldId="258"/>
            <ac:spMk id="8" creationId="{B95B9BA8-1D69-4796-85F5-B6D0BD52354B}"/>
          </ac:spMkLst>
        </pc:spChg>
        <pc:spChg chg="add del">
          <ac:chgData name="luis lugo" userId="791825cc7e5af2a5" providerId="LiveId" clId="{ABD270F4-2FEA-4BFA-B8A8-CCDEA1143501}" dt="2021-10-24T01:50:17.341" v="4353" actId="26606"/>
          <ac:spMkLst>
            <pc:docMk/>
            <pc:sldMk cId="4225779006" sldId="258"/>
            <ac:spMk id="10" creationId="{A9FEAAE4-608F-4DE6-97B4-51573869A30B}"/>
          </ac:spMkLst>
        </pc:spChg>
        <pc:spChg chg="add">
          <ac:chgData name="luis lugo" userId="791825cc7e5af2a5" providerId="LiveId" clId="{ABD270F4-2FEA-4BFA-B8A8-CCDEA1143501}" dt="2021-10-24T01:50:17.350" v="4354" actId="26606"/>
          <ac:spMkLst>
            <pc:docMk/>
            <pc:sldMk cId="4225779006" sldId="258"/>
            <ac:spMk id="16" creationId="{B95B9BA8-1D69-4796-85F5-B6D0BD52354B}"/>
          </ac:spMkLst>
        </pc:spChg>
        <pc:spChg chg="add">
          <ac:chgData name="luis lugo" userId="791825cc7e5af2a5" providerId="LiveId" clId="{ABD270F4-2FEA-4BFA-B8A8-CCDEA1143501}" dt="2021-10-24T01:50:17.350" v="4354" actId="26606"/>
          <ac:spMkLst>
            <pc:docMk/>
            <pc:sldMk cId="4225779006" sldId="258"/>
            <ac:spMk id="17" creationId="{65CD4CE6-9C5B-452B-80C8-3F0CEFB493D1}"/>
          </ac:spMkLst>
        </pc:spChg>
        <pc:spChg chg="add">
          <ac:chgData name="luis lugo" userId="791825cc7e5af2a5" providerId="LiveId" clId="{ABD270F4-2FEA-4BFA-B8A8-CCDEA1143501}" dt="2021-10-24T01:50:17.350" v="4354" actId="26606"/>
          <ac:spMkLst>
            <pc:docMk/>
            <pc:sldMk cId="4225779006" sldId="258"/>
            <ac:spMk id="18" creationId="{AA803B34-1FE8-4362-ADC8-A96D059A3719}"/>
          </ac:spMkLst>
        </pc:spChg>
        <pc:grpChg chg="add del">
          <ac:chgData name="luis lugo" userId="791825cc7e5af2a5" providerId="LiveId" clId="{ABD270F4-2FEA-4BFA-B8A8-CCDEA1143501}" dt="2021-10-24T01:50:17.341" v="4353" actId="26606"/>
          <ac:grpSpMkLst>
            <pc:docMk/>
            <pc:sldMk cId="4225779006" sldId="258"/>
            <ac:grpSpMk id="12" creationId="{1C03C1F1-33AC-4C16-AD56-DD6382C36967}"/>
          </ac:grpSpMkLst>
        </pc:grpChg>
      </pc:sldChg>
      <pc:sldChg chg="addSp modSp mod setBg">
        <pc:chgData name="luis lugo" userId="791825cc7e5af2a5" providerId="LiveId" clId="{ABD270F4-2FEA-4BFA-B8A8-CCDEA1143501}" dt="2021-10-24T01:49:52.583" v="4350" actId="26606"/>
        <pc:sldMkLst>
          <pc:docMk/>
          <pc:sldMk cId="1439481785" sldId="259"/>
        </pc:sldMkLst>
        <pc:spChg chg="mod">
          <ac:chgData name="luis lugo" userId="791825cc7e5af2a5" providerId="LiveId" clId="{ABD270F4-2FEA-4BFA-B8A8-CCDEA1143501}" dt="2021-10-24T01:49:52.583" v="4350" actId="26606"/>
          <ac:spMkLst>
            <pc:docMk/>
            <pc:sldMk cId="1439481785" sldId="259"/>
            <ac:spMk id="2" creationId="{A7C555AB-BCB0-4BB6-97BC-D0E2821A7A46}"/>
          </ac:spMkLst>
        </pc:spChg>
        <pc:spChg chg="mod">
          <ac:chgData name="luis lugo" userId="791825cc7e5af2a5" providerId="LiveId" clId="{ABD270F4-2FEA-4BFA-B8A8-CCDEA1143501}" dt="2021-10-24T01:49:52.583" v="4350" actId="26606"/>
          <ac:spMkLst>
            <pc:docMk/>
            <pc:sldMk cId="1439481785" sldId="259"/>
            <ac:spMk id="3" creationId="{CC0E38CD-7A16-41C1-8C8F-BB23D6F335B4}"/>
          </ac:spMkLst>
        </pc:spChg>
        <pc:spChg chg="add">
          <ac:chgData name="luis lugo" userId="791825cc7e5af2a5" providerId="LiveId" clId="{ABD270F4-2FEA-4BFA-B8A8-CCDEA1143501}" dt="2021-10-24T01:49:52.583" v="4350" actId="26606"/>
          <ac:spMkLst>
            <pc:docMk/>
            <pc:sldMk cId="1439481785" sldId="259"/>
            <ac:spMk id="8" creationId="{B95B9BA8-1D69-4796-85F5-B6D0BD52354B}"/>
          </ac:spMkLst>
        </pc:spChg>
        <pc:grpChg chg="add">
          <ac:chgData name="luis lugo" userId="791825cc7e5af2a5" providerId="LiveId" clId="{ABD270F4-2FEA-4BFA-B8A8-CCDEA1143501}" dt="2021-10-24T01:49:52.583" v="4350" actId="26606"/>
          <ac:grpSpMkLst>
            <pc:docMk/>
            <pc:sldMk cId="1439481785" sldId="259"/>
            <ac:grpSpMk id="10" creationId="{946904AF-CB04-4074-8038-1E84BC0922C0}"/>
          </ac:grpSpMkLst>
        </pc:grpChg>
      </pc:sldChg>
      <pc:sldChg chg="addSp modSp mod setBg addAnim">
        <pc:chgData name="luis lugo" userId="791825cc7e5af2a5" providerId="LiveId" clId="{ABD270F4-2FEA-4BFA-B8A8-CCDEA1143501}" dt="2021-10-24T01:48:00.498" v="4339"/>
        <pc:sldMkLst>
          <pc:docMk/>
          <pc:sldMk cId="3908467800" sldId="261"/>
        </pc:sldMkLst>
        <pc:spChg chg="mod">
          <ac:chgData name="luis lugo" userId="791825cc7e5af2a5" providerId="LiveId" clId="{ABD270F4-2FEA-4BFA-B8A8-CCDEA1143501}" dt="2021-10-24T01:48:00.494" v="4338" actId="26606"/>
          <ac:spMkLst>
            <pc:docMk/>
            <pc:sldMk cId="3908467800" sldId="261"/>
            <ac:spMk id="2" creationId="{00000000-0000-0000-0000-000000000000}"/>
          </ac:spMkLst>
        </pc:spChg>
        <pc:spChg chg="add">
          <ac:chgData name="luis lugo" userId="791825cc7e5af2a5" providerId="LiveId" clId="{ABD270F4-2FEA-4BFA-B8A8-CCDEA1143501}" dt="2021-10-24T01:48:00.494" v="4338" actId="26606"/>
          <ac:spMkLst>
            <pc:docMk/>
            <pc:sldMk cId="3908467800" sldId="261"/>
            <ac:spMk id="8" creationId="{9B37791B-B040-4694-BFDC-8DD132D86E8E}"/>
          </ac:spMkLst>
        </pc:spChg>
        <pc:spChg chg="add">
          <ac:chgData name="luis lugo" userId="791825cc7e5af2a5" providerId="LiveId" clId="{ABD270F4-2FEA-4BFA-B8A8-CCDEA1143501}" dt="2021-10-24T01:48:00.494" v="4338" actId="26606"/>
          <ac:spMkLst>
            <pc:docMk/>
            <pc:sldMk cId="3908467800" sldId="261"/>
            <ac:spMk id="10" creationId="{B9534082-2540-4B3D-8308-94E86AEC0AB3}"/>
          </ac:spMkLst>
        </pc:spChg>
        <pc:picChg chg="add">
          <ac:chgData name="luis lugo" userId="791825cc7e5af2a5" providerId="LiveId" clId="{ABD270F4-2FEA-4BFA-B8A8-CCDEA1143501}" dt="2021-10-24T01:48:00.494" v="4338" actId="26606"/>
          <ac:picMkLst>
            <pc:docMk/>
            <pc:sldMk cId="3908467800" sldId="261"/>
            <ac:picMk id="4" creationId="{7203E2F1-EB84-4DF2-B832-717EF5C2E90F}"/>
          </ac:picMkLst>
        </pc:picChg>
      </pc:sldChg>
      <pc:sldChg chg="modSp mod">
        <pc:chgData name="luis lugo" userId="791825cc7e5af2a5" providerId="LiveId" clId="{ABD270F4-2FEA-4BFA-B8A8-CCDEA1143501}" dt="2021-10-23T12:29:41.157" v="596" actId="14100"/>
        <pc:sldMkLst>
          <pc:docMk/>
          <pc:sldMk cId="1932448149" sldId="262"/>
        </pc:sldMkLst>
        <pc:spChg chg="mod">
          <ac:chgData name="luis lugo" userId="791825cc7e5af2a5" providerId="LiveId" clId="{ABD270F4-2FEA-4BFA-B8A8-CCDEA1143501}" dt="2021-10-23T12:29:41.157" v="596" actId="14100"/>
          <ac:spMkLst>
            <pc:docMk/>
            <pc:sldMk cId="1932448149" sldId="262"/>
            <ac:spMk id="5" creationId="{FADDAB32-E602-42AB-85E5-81A683738955}"/>
          </ac:spMkLst>
        </pc:spChg>
        <pc:spChg chg="mod">
          <ac:chgData name="luis lugo" userId="791825cc7e5af2a5" providerId="LiveId" clId="{ABD270F4-2FEA-4BFA-B8A8-CCDEA1143501}" dt="2021-10-23T12:22:55.844" v="595" actId="1076"/>
          <ac:spMkLst>
            <pc:docMk/>
            <pc:sldMk cId="1932448149" sldId="262"/>
            <ac:spMk id="7" creationId="{12570DED-E942-4274-A5C5-61D0403EDC64}"/>
          </ac:spMkLst>
        </pc:spChg>
        <pc:picChg chg="mod">
          <ac:chgData name="luis lugo" userId="791825cc7e5af2a5" providerId="LiveId" clId="{ABD270F4-2FEA-4BFA-B8A8-CCDEA1143501}" dt="2021-10-23T12:11:24.014" v="199" actId="1076"/>
          <ac:picMkLst>
            <pc:docMk/>
            <pc:sldMk cId="1932448149" sldId="262"/>
            <ac:picMk id="4" creationId="{836F22D9-82FA-484F-9A28-1EF27A70724E}"/>
          </ac:picMkLst>
        </pc:picChg>
      </pc:sldChg>
      <pc:sldChg chg="modSp mod">
        <pc:chgData name="luis lugo" userId="791825cc7e5af2a5" providerId="LiveId" clId="{ABD270F4-2FEA-4BFA-B8A8-CCDEA1143501}" dt="2021-10-23T12:36:17.517" v="797" actId="1076"/>
        <pc:sldMkLst>
          <pc:docMk/>
          <pc:sldMk cId="1184503558" sldId="267"/>
        </pc:sldMkLst>
        <pc:spChg chg="mod">
          <ac:chgData name="luis lugo" userId="791825cc7e5af2a5" providerId="LiveId" clId="{ABD270F4-2FEA-4BFA-B8A8-CCDEA1143501}" dt="2021-10-23T12:30:51.111" v="607" actId="1076"/>
          <ac:spMkLst>
            <pc:docMk/>
            <pc:sldMk cId="1184503558" sldId="267"/>
            <ac:spMk id="5" creationId="{FADDAB32-E602-42AB-85E5-81A683738955}"/>
          </ac:spMkLst>
        </pc:spChg>
        <pc:spChg chg="mod">
          <ac:chgData name="luis lugo" userId="791825cc7e5af2a5" providerId="LiveId" clId="{ABD270F4-2FEA-4BFA-B8A8-CCDEA1143501}" dt="2021-10-23T12:30:12.635" v="599" actId="14100"/>
          <ac:spMkLst>
            <pc:docMk/>
            <pc:sldMk cId="1184503558" sldId="267"/>
            <ac:spMk id="7" creationId="{12570DED-E942-4274-A5C5-61D0403EDC64}"/>
          </ac:spMkLst>
        </pc:spChg>
        <pc:picChg chg="mod">
          <ac:chgData name="luis lugo" userId="791825cc7e5af2a5" providerId="LiveId" clId="{ABD270F4-2FEA-4BFA-B8A8-CCDEA1143501}" dt="2021-10-23T12:36:17.517" v="797" actId="1076"/>
          <ac:picMkLst>
            <pc:docMk/>
            <pc:sldMk cId="1184503558" sldId="267"/>
            <ac:picMk id="4" creationId="{0A9EE7D2-6C66-4408-B07F-591F0669AD88}"/>
          </ac:picMkLst>
        </pc:picChg>
      </pc:sldChg>
      <pc:sldChg chg="modSp mod">
        <pc:chgData name="luis lugo" userId="791825cc7e5af2a5" providerId="LiveId" clId="{ABD270F4-2FEA-4BFA-B8A8-CCDEA1143501}" dt="2021-10-24T01:37:00.225" v="3189" actId="20577"/>
        <pc:sldMkLst>
          <pc:docMk/>
          <pc:sldMk cId="3346933733" sldId="268"/>
        </pc:sldMkLst>
        <pc:spChg chg="mod">
          <ac:chgData name="luis lugo" userId="791825cc7e5af2a5" providerId="LiveId" clId="{ABD270F4-2FEA-4BFA-B8A8-CCDEA1143501}" dt="2021-10-24T01:37:00.225" v="3189" actId="20577"/>
          <ac:spMkLst>
            <pc:docMk/>
            <pc:sldMk cId="3346933733" sldId="268"/>
            <ac:spMk id="5" creationId="{FADDAB32-E602-42AB-85E5-81A683738955}"/>
          </ac:spMkLst>
        </pc:spChg>
      </pc:sldChg>
      <pc:sldChg chg="modSp mod">
        <pc:chgData name="luis lugo" userId="791825cc7e5af2a5" providerId="LiveId" clId="{ABD270F4-2FEA-4BFA-B8A8-CCDEA1143501}" dt="2021-10-23T14:04:54.021" v="1713" actId="20577"/>
        <pc:sldMkLst>
          <pc:docMk/>
          <pc:sldMk cId="3250353418" sldId="269"/>
        </pc:sldMkLst>
        <pc:spChg chg="mod">
          <ac:chgData name="luis lugo" userId="791825cc7e5af2a5" providerId="LiveId" clId="{ABD270F4-2FEA-4BFA-B8A8-CCDEA1143501}" dt="2021-10-23T14:04:54.021" v="1713" actId="20577"/>
          <ac:spMkLst>
            <pc:docMk/>
            <pc:sldMk cId="3250353418" sldId="269"/>
            <ac:spMk id="6" creationId="{3C22B73B-8888-45A2-85B6-7AB09F8DE173}"/>
          </ac:spMkLst>
        </pc:spChg>
      </pc:sldChg>
      <pc:sldChg chg="modSp mod">
        <pc:chgData name="luis lugo" userId="791825cc7e5af2a5" providerId="LiveId" clId="{ABD270F4-2FEA-4BFA-B8A8-CCDEA1143501}" dt="2021-10-23T12:36:27.632" v="798" actId="1076"/>
        <pc:sldMkLst>
          <pc:docMk/>
          <pc:sldMk cId="3092279579" sldId="270"/>
        </pc:sldMkLst>
        <pc:spChg chg="mod">
          <ac:chgData name="luis lugo" userId="791825cc7e5af2a5" providerId="LiveId" clId="{ABD270F4-2FEA-4BFA-B8A8-CCDEA1143501}" dt="2021-10-23T12:35:51.283" v="795" actId="1076"/>
          <ac:spMkLst>
            <pc:docMk/>
            <pc:sldMk cId="3092279579" sldId="270"/>
            <ac:spMk id="5" creationId="{FADDAB32-E602-42AB-85E5-81A683738955}"/>
          </ac:spMkLst>
        </pc:spChg>
        <pc:spChg chg="mod">
          <ac:chgData name="luis lugo" userId="791825cc7e5af2a5" providerId="LiveId" clId="{ABD270F4-2FEA-4BFA-B8A8-CCDEA1143501}" dt="2021-10-23T12:35:44.266" v="794" actId="1076"/>
          <ac:spMkLst>
            <pc:docMk/>
            <pc:sldMk cId="3092279579" sldId="270"/>
            <ac:spMk id="7" creationId="{12570DED-E942-4274-A5C5-61D0403EDC64}"/>
          </ac:spMkLst>
        </pc:spChg>
        <pc:picChg chg="mod">
          <ac:chgData name="luis lugo" userId="791825cc7e5af2a5" providerId="LiveId" clId="{ABD270F4-2FEA-4BFA-B8A8-CCDEA1143501}" dt="2021-10-23T12:36:27.632" v="798" actId="1076"/>
          <ac:picMkLst>
            <pc:docMk/>
            <pc:sldMk cId="3092279579" sldId="270"/>
            <ac:picMk id="4" creationId="{545B9F12-B71E-4B7D-9CEF-7AD3D5178FE9}"/>
          </ac:picMkLst>
        </pc:picChg>
      </pc:sldChg>
      <pc:sldChg chg="addSp modSp mod setBg addAnim">
        <pc:chgData name="luis lugo" userId="791825cc7e5af2a5" providerId="LiveId" clId="{ABD270F4-2FEA-4BFA-B8A8-CCDEA1143501}" dt="2021-10-24T01:48:57.881" v="4341"/>
        <pc:sldMkLst>
          <pc:docMk/>
          <pc:sldMk cId="3700455837" sldId="271"/>
        </pc:sldMkLst>
        <pc:spChg chg="mod">
          <ac:chgData name="luis lugo" userId="791825cc7e5af2a5" providerId="LiveId" clId="{ABD270F4-2FEA-4BFA-B8A8-CCDEA1143501}" dt="2021-10-24T01:48:57.878" v="4340" actId="26606"/>
          <ac:spMkLst>
            <pc:docMk/>
            <pc:sldMk cId="3700455837" sldId="271"/>
            <ac:spMk id="2" creationId="{00000000-0000-0000-0000-000000000000}"/>
          </ac:spMkLst>
        </pc:spChg>
        <pc:spChg chg="add">
          <ac:chgData name="luis lugo" userId="791825cc7e5af2a5" providerId="LiveId" clId="{ABD270F4-2FEA-4BFA-B8A8-CCDEA1143501}" dt="2021-10-24T01:48:57.878" v="4340" actId="26606"/>
          <ac:spMkLst>
            <pc:docMk/>
            <pc:sldMk cId="3700455837" sldId="271"/>
            <ac:spMk id="8" creationId="{9B37791B-B040-4694-BFDC-8DD132D86E8E}"/>
          </ac:spMkLst>
        </pc:spChg>
        <pc:spChg chg="add">
          <ac:chgData name="luis lugo" userId="791825cc7e5af2a5" providerId="LiveId" clId="{ABD270F4-2FEA-4BFA-B8A8-CCDEA1143501}" dt="2021-10-24T01:48:57.878" v="4340" actId="26606"/>
          <ac:spMkLst>
            <pc:docMk/>
            <pc:sldMk cId="3700455837" sldId="271"/>
            <ac:spMk id="10" creationId="{A5761B15-C433-40FE-BB67-ECF17E50A618}"/>
          </ac:spMkLst>
        </pc:spChg>
        <pc:picChg chg="add">
          <ac:chgData name="luis lugo" userId="791825cc7e5af2a5" providerId="LiveId" clId="{ABD270F4-2FEA-4BFA-B8A8-CCDEA1143501}" dt="2021-10-24T01:48:57.878" v="4340" actId="26606"/>
          <ac:picMkLst>
            <pc:docMk/>
            <pc:sldMk cId="3700455837" sldId="271"/>
            <ac:picMk id="4" creationId="{2052574B-AE5B-4880-88BB-516D3D79E925}"/>
          </ac:picMkLst>
        </pc:picChg>
      </pc:sldChg>
      <pc:sldChg chg="modSp mod">
        <pc:chgData name="luis lugo" userId="791825cc7e5af2a5" providerId="LiveId" clId="{ABD270F4-2FEA-4BFA-B8A8-CCDEA1143501}" dt="2021-10-23T13:52:15.782" v="1419" actId="1076"/>
        <pc:sldMkLst>
          <pc:docMk/>
          <pc:sldMk cId="2059552859" sldId="272"/>
        </pc:sldMkLst>
        <pc:spChg chg="mod">
          <ac:chgData name="luis lugo" userId="791825cc7e5af2a5" providerId="LiveId" clId="{ABD270F4-2FEA-4BFA-B8A8-CCDEA1143501}" dt="2021-10-23T13:51:49.139" v="1416" actId="1076"/>
          <ac:spMkLst>
            <pc:docMk/>
            <pc:sldMk cId="2059552859" sldId="272"/>
            <ac:spMk id="5" creationId="{FADDAB32-E602-42AB-85E5-81A683738955}"/>
          </ac:spMkLst>
        </pc:spChg>
        <pc:spChg chg="mod">
          <ac:chgData name="luis lugo" userId="791825cc7e5af2a5" providerId="LiveId" clId="{ABD270F4-2FEA-4BFA-B8A8-CCDEA1143501}" dt="2021-10-23T13:51:45.040" v="1415" actId="1076"/>
          <ac:spMkLst>
            <pc:docMk/>
            <pc:sldMk cId="2059552859" sldId="272"/>
            <ac:spMk id="7" creationId="{12570DED-E942-4274-A5C5-61D0403EDC64}"/>
          </ac:spMkLst>
        </pc:spChg>
        <pc:picChg chg="mod">
          <ac:chgData name="luis lugo" userId="791825cc7e5af2a5" providerId="LiveId" clId="{ABD270F4-2FEA-4BFA-B8A8-CCDEA1143501}" dt="2021-10-23T13:52:15.782" v="1419" actId="1076"/>
          <ac:picMkLst>
            <pc:docMk/>
            <pc:sldMk cId="2059552859" sldId="272"/>
            <ac:picMk id="4" creationId="{E82D42CE-B6AB-4E5D-8905-B1A414959DE9}"/>
          </ac:picMkLst>
        </pc:picChg>
      </pc:sldChg>
      <pc:sldChg chg="modSp mod">
        <pc:chgData name="luis lugo" userId="791825cc7e5af2a5" providerId="LiveId" clId="{ABD270F4-2FEA-4BFA-B8A8-CCDEA1143501}" dt="2021-10-24T01:09:24.770" v="1717" actId="14100"/>
        <pc:sldMkLst>
          <pc:docMk/>
          <pc:sldMk cId="3179092367" sldId="273"/>
        </pc:sldMkLst>
        <pc:spChg chg="mod">
          <ac:chgData name="luis lugo" userId="791825cc7e5af2a5" providerId="LiveId" clId="{ABD270F4-2FEA-4BFA-B8A8-CCDEA1143501}" dt="2021-10-24T01:09:18.271" v="1716" actId="1076"/>
          <ac:spMkLst>
            <pc:docMk/>
            <pc:sldMk cId="3179092367" sldId="273"/>
            <ac:spMk id="5" creationId="{FADDAB32-E602-42AB-85E5-81A683738955}"/>
          </ac:spMkLst>
        </pc:spChg>
        <pc:spChg chg="mod">
          <ac:chgData name="luis lugo" userId="791825cc7e5af2a5" providerId="LiveId" clId="{ABD270F4-2FEA-4BFA-B8A8-CCDEA1143501}" dt="2021-10-24T01:09:24.770" v="1717" actId="14100"/>
          <ac:spMkLst>
            <pc:docMk/>
            <pc:sldMk cId="3179092367" sldId="273"/>
            <ac:spMk id="7" creationId="{12570DED-E942-4274-A5C5-61D0403EDC64}"/>
          </ac:spMkLst>
        </pc:spChg>
      </pc:sldChg>
      <pc:sldChg chg="addSp modSp mod modMedia setBg">
        <pc:chgData name="luis lugo" userId="791825cc7e5af2a5" providerId="LiveId" clId="{ABD270F4-2FEA-4BFA-B8A8-CCDEA1143501}" dt="2021-10-24T01:49:20.626" v="4344"/>
        <pc:sldMkLst>
          <pc:docMk/>
          <pc:sldMk cId="62794005" sldId="274"/>
        </pc:sldMkLst>
        <pc:spChg chg="mod">
          <ac:chgData name="luis lugo" userId="791825cc7e5af2a5" providerId="LiveId" clId="{ABD270F4-2FEA-4BFA-B8A8-CCDEA1143501}" dt="2021-10-24T01:49:19.938" v="4342" actId="26606"/>
          <ac:spMkLst>
            <pc:docMk/>
            <pc:sldMk cId="62794005" sldId="274"/>
            <ac:spMk id="2" creationId="{00000000-0000-0000-0000-000000000000}"/>
          </ac:spMkLst>
        </pc:spChg>
        <pc:spChg chg="add">
          <ac:chgData name="luis lugo" userId="791825cc7e5af2a5" providerId="LiveId" clId="{ABD270F4-2FEA-4BFA-B8A8-CCDEA1143501}" dt="2021-10-24T01:49:19.938" v="4342" actId="26606"/>
          <ac:spMkLst>
            <pc:docMk/>
            <pc:sldMk cId="62794005" sldId="274"/>
            <ac:spMk id="8" creationId="{9B37791B-B040-4694-BFDC-8DD132D86E8E}"/>
          </ac:spMkLst>
        </pc:spChg>
        <pc:spChg chg="add">
          <ac:chgData name="luis lugo" userId="791825cc7e5af2a5" providerId="LiveId" clId="{ABD270F4-2FEA-4BFA-B8A8-CCDEA1143501}" dt="2021-10-24T01:49:19.938" v="4342" actId="26606"/>
          <ac:spMkLst>
            <pc:docMk/>
            <pc:sldMk cId="62794005" sldId="274"/>
            <ac:spMk id="10" creationId="{A17823FA-1B3E-4584-8A71-416FCE831183}"/>
          </ac:spMkLst>
        </pc:spChg>
        <pc:picChg chg="add mod">
          <ac:chgData name="luis lugo" userId="791825cc7e5af2a5" providerId="LiveId" clId="{ABD270F4-2FEA-4BFA-B8A8-CCDEA1143501}" dt="2021-10-24T01:49:20.626" v="4344"/>
          <ac:picMkLst>
            <pc:docMk/>
            <pc:sldMk cId="62794005" sldId="274"/>
            <ac:picMk id="4" creationId="{B082DCB0-8AAA-4D39-B905-D1ADE2768157}"/>
          </ac:picMkLst>
        </pc:picChg>
      </pc:sldChg>
      <pc:sldChg chg="modSp mod">
        <pc:chgData name="luis lugo" userId="791825cc7e5af2a5" providerId="LiveId" clId="{ABD270F4-2FEA-4BFA-B8A8-CCDEA1143501}" dt="2021-10-24T01:15:11.731" v="2086" actId="1076"/>
        <pc:sldMkLst>
          <pc:docMk/>
          <pc:sldMk cId="85653024" sldId="275"/>
        </pc:sldMkLst>
        <pc:spChg chg="mod">
          <ac:chgData name="luis lugo" userId="791825cc7e5af2a5" providerId="LiveId" clId="{ABD270F4-2FEA-4BFA-B8A8-CCDEA1143501}" dt="2021-10-24T01:14:46.034" v="2081" actId="114"/>
          <ac:spMkLst>
            <pc:docMk/>
            <pc:sldMk cId="85653024" sldId="275"/>
            <ac:spMk id="5" creationId="{FADDAB32-E602-42AB-85E5-81A683738955}"/>
          </ac:spMkLst>
        </pc:spChg>
        <pc:spChg chg="mod">
          <ac:chgData name="luis lugo" userId="791825cc7e5af2a5" providerId="LiveId" clId="{ABD270F4-2FEA-4BFA-B8A8-CCDEA1143501}" dt="2021-10-24T01:15:00.132" v="2083" actId="207"/>
          <ac:spMkLst>
            <pc:docMk/>
            <pc:sldMk cId="85653024" sldId="275"/>
            <ac:spMk id="7" creationId="{12570DED-E942-4274-A5C5-61D0403EDC64}"/>
          </ac:spMkLst>
        </pc:spChg>
        <pc:picChg chg="mod">
          <ac:chgData name="luis lugo" userId="791825cc7e5af2a5" providerId="LiveId" clId="{ABD270F4-2FEA-4BFA-B8A8-CCDEA1143501}" dt="2021-10-24T01:15:11.731" v="2086" actId="1076"/>
          <ac:picMkLst>
            <pc:docMk/>
            <pc:sldMk cId="85653024" sldId="275"/>
            <ac:picMk id="4" creationId="{938F449B-3556-424C-80D4-3861AF38A555}"/>
          </ac:picMkLst>
        </pc:picChg>
      </pc:sldChg>
      <pc:sldChg chg="modSp mod">
        <pc:chgData name="luis lugo" userId="791825cc7e5af2a5" providerId="LiveId" clId="{ABD270F4-2FEA-4BFA-B8A8-CCDEA1143501}" dt="2021-10-24T01:22:33.618" v="2318" actId="207"/>
        <pc:sldMkLst>
          <pc:docMk/>
          <pc:sldMk cId="2190259470" sldId="276"/>
        </pc:sldMkLst>
        <pc:spChg chg="mod">
          <ac:chgData name="luis lugo" userId="791825cc7e5af2a5" providerId="LiveId" clId="{ABD270F4-2FEA-4BFA-B8A8-CCDEA1143501}" dt="2021-10-24T01:22:17.889" v="2316" actId="20577"/>
          <ac:spMkLst>
            <pc:docMk/>
            <pc:sldMk cId="2190259470" sldId="276"/>
            <ac:spMk id="5" creationId="{FADDAB32-E602-42AB-85E5-81A683738955}"/>
          </ac:spMkLst>
        </pc:spChg>
        <pc:spChg chg="mod">
          <ac:chgData name="luis lugo" userId="791825cc7e5af2a5" providerId="LiveId" clId="{ABD270F4-2FEA-4BFA-B8A8-CCDEA1143501}" dt="2021-10-24T01:22:33.618" v="2318" actId="207"/>
          <ac:spMkLst>
            <pc:docMk/>
            <pc:sldMk cId="2190259470" sldId="276"/>
            <ac:spMk id="7" creationId="{12570DED-E942-4274-A5C5-61D0403EDC64}"/>
          </ac:spMkLst>
        </pc:spChg>
      </pc:sldChg>
      <pc:sldChg chg="addSp modSp mod setBg">
        <pc:chgData name="luis lugo" userId="791825cc7e5af2a5" providerId="LiveId" clId="{ABD270F4-2FEA-4BFA-B8A8-CCDEA1143501}" dt="2021-10-24T01:50:37.559" v="4355" actId="26606"/>
        <pc:sldMkLst>
          <pc:docMk/>
          <pc:sldMk cId="4164616253" sldId="277"/>
        </pc:sldMkLst>
        <pc:spChg chg="mod">
          <ac:chgData name="luis lugo" userId="791825cc7e5af2a5" providerId="LiveId" clId="{ABD270F4-2FEA-4BFA-B8A8-CCDEA1143501}" dt="2021-10-24T01:50:37.559" v="4355" actId="26606"/>
          <ac:spMkLst>
            <pc:docMk/>
            <pc:sldMk cId="4164616253" sldId="277"/>
            <ac:spMk id="2" creationId="{78F8F844-DF5F-409D-AAA7-350B3A7D831D}"/>
          </ac:spMkLst>
        </pc:spChg>
        <pc:spChg chg="mod">
          <ac:chgData name="luis lugo" userId="791825cc7e5af2a5" providerId="LiveId" clId="{ABD270F4-2FEA-4BFA-B8A8-CCDEA1143501}" dt="2021-10-24T01:50:37.559" v="4355" actId="26606"/>
          <ac:spMkLst>
            <pc:docMk/>
            <pc:sldMk cId="4164616253" sldId="277"/>
            <ac:spMk id="3" creationId="{51C8829B-F7DF-44BB-8531-C65B11BEF74B}"/>
          </ac:spMkLst>
        </pc:spChg>
        <pc:spChg chg="add">
          <ac:chgData name="luis lugo" userId="791825cc7e5af2a5" providerId="LiveId" clId="{ABD270F4-2FEA-4BFA-B8A8-CCDEA1143501}" dt="2021-10-24T01:50:37.559" v="4355" actId="26606"/>
          <ac:spMkLst>
            <pc:docMk/>
            <pc:sldMk cId="4164616253" sldId="277"/>
            <ac:spMk id="8" creationId="{B95B9BA8-1D69-4796-85F5-B6D0BD52354B}"/>
          </ac:spMkLst>
        </pc:spChg>
        <pc:grpChg chg="add">
          <ac:chgData name="luis lugo" userId="791825cc7e5af2a5" providerId="LiveId" clId="{ABD270F4-2FEA-4BFA-B8A8-CCDEA1143501}" dt="2021-10-24T01:50:37.559" v="4355" actId="26606"/>
          <ac:grpSpMkLst>
            <pc:docMk/>
            <pc:sldMk cId="4164616253" sldId="277"/>
            <ac:grpSpMk id="10" creationId="{946904AF-CB04-4074-8038-1E84BC0922C0}"/>
          </ac:grpSpMkLst>
        </pc:grpChg>
      </pc:sldChg>
      <pc:sldChg chg="addSp modSp mod modMedia setBg">
        <pc:chgData name="luis lugo" userId="791825cc7e5af2a5" providerId="LiveId" clId="{ABD270F4-2FEA-4BFA-B8A8-CCDEA1143501}" dt="2021-10-24T01:49:31.376" v="4347"/>
        <pc:sldMkLst>
          <pc:docMk/>
          <pc:sldMk cId="3423363694" sldId="278"/>
        </pc:sldMkLst>
        <pc:spChg chg="mod">
          <ac:chgData name="luis lugo" userId="791825cc7e5af2a5" providerId="LiveId" clId="{ABD270F4-2FEA-4BFA-B8A8-CCDEA1143501}" dt="2021-10-24T01:49:30.881" v="4345" actId="26606"/>
          <ac:spMkLst>
            <pc:docMk/>
            <pc:sldMk cId="3423363694" sldId="278"/>
            <ac:spMk id="2" creationId="{00000000-0000-0000-0000-000000000000}"/>
          </ac:spMkLst>
        </pc:spChg>
        <pc:spChg chg="add">
          <ac:chgData name="luis lugo" userId="791825cc7e5af2a5" providerId="LiveId" clId="{ABD270F4-2FEA-4BFA-B8A8-CCDEA1143501}" dt="2021-10-24T01:49:30.881" v="4345" actId="26606"/>
          <ac:spMkLst>
            <pc:docMk/>
            <pc:sldMk cId="3423363694" sldId="278"/>
            <ac:spMk id="8" creationId="{9B37791B-B040-4694-BFDC-8DD132D86E8E}"/>
          </ac:spMkLst>
        </pc:spChg>
        <pc:spChg chg="add">
          <ac:chgData name="luis lugo" userId="791825cc7e5af2a5" providerId="LiveId" clId="{ABD270F4-2FEA-4BFA-B8A8-CCDEA1143501}" dt="2021-10-24T01:49:30.881" v="4345" actId="26606"/>
          <ac:spMkLst>
            <pc:docMk/>
            <pc:sldMk cId="3423363694" sldId="278"/>
            <ac:spMk id="10" creationId="{A5761B15-C433-40FE-BB67-ECF17E50A618}"/>
          </ac:spMkLst>
        </pc:spChg>
        <pc:picChg chg="add mod">
          <ac:chgData name="luis lugo" userId="791825cc7e5af2a5" providerId="LiveId" clId="{ABD270F4-2FEA-4BFA-B8A8-CCDEA1143501}" dt="2021-10-24T01:49:31.376" v="4347"/>
          <ac:picMkLst>
            <pc:docMk/>
            <pc:sldMk cId="3423363694" sldId="278"/>
            <ac:picMk id="4" creationId="{E761916F-5CE3-4E83-8582-7AC7393D1C30}"/>
          </ac:picMkLst>
        </pc:picChg>
      </pc:sldChg>
      <pc:sldChg chg="modSp mod">
        <pc:chgData name="luis lugo" userId="791825cc7e5af2a5" providerId="LiveId" clId="{ABD270F4-2FEA-4BFA-B8A8-CCDEA1143501}" dt="2021-10-24T01:29:06.817" v="2789" actId="20577"/>
        <pc:sldMkLst>
          <pc:docMk/>
          <pc:sldMk cId="1470172709" sldId="280"/>
        </pc:sldMkLst>
        <pc:spChg chg="mod">
          <ac:chgData name="luis lugo" userId="791825cc7e5af2a5" providerId="LiveId" clId="{ABD270F4-2FEA-4BFA-B8A8-CCDEA1143501}" dt="2021-10-24T01:29:06.817" v="2789" actId="20577"/>
          <ac:spMkLst>
            <pc:docMk/>
            <pc:sldMk cId="1470172709" sldId="280"/>
            <ac:spMk id="5" creationId="{FADDAB32-E602-42AB-85E5-81A683738955}"/>
          </ac:spMkLst>
        </pc:spChg>
      </pc:sldChg>
      <pc:sldChg chg="addSp modSp mod setBg">
        <pc:chgData name="luis lugo" userId="791825cc7e5af2a5" providerId="LiveId" clId="{ABD270F4-2FEA-4BFA-B8A8-CCDEA1143501}" dt="2021-10-24T01:50:49.401" v="4356" actId="26606"/>
        <pc:sldMkLst>
          <pc:docMk/>
          <pc:sldMk cId="1681242897" sldId="282"/>
        </pc:sldMkLst>
        <pc:spChg chg="mod">
          <ac:chgData name="luis lugo" userId="791825cc7e5af2a5" providerId="LiveId" clId="{ABD270F4-2FEA-4BFA-B8A8-CCDEA1143501}" dt="2021-10-24T01:50:49.401" v="4356" actId="26606"/>
          <ac:spMkLst>
            <pc:docMk/>
            <pc:sldMk cId="1681242897" sldId="282"/>
            <ac:spMk id="2" creationId="{218DE101-246A-40F2-8D4E-2D3637AD4116}"/>
          </ac:spMkLst>
        </pc:spChg>
        <pc:spChg chg="mod">
          <ac:chgData name="luis lugo" userId="791825cc7e5af2a5" providerId="LiveId" clId="{ABD270F4-2FEA-4BFA-B8A8-CCDEA1143501}" dt="2021-10-24T01:50:49.401" v="4356" actId="26606"/>
          <ac:spMkLst>
            <pc:docMk/>
            <pc:sldMk cId="1681242897" sldId="282"/>
            <ac:spMk id="3" creationId="{47908190-D58B-491F-9EF6-490BF13A6076}"/>
          </ac:spMkLst>
        </pc:spChg>
        <pc:spChg chg="add">
          <ac:chgData name="luis lugo" userId="791825cc7e5af2a5" providerId="LiveId" clId="{ABD270F4-2FEA-4BFA-B8A8-CCDEA1143501}" dt="2021-10-24T01:50:49.401" v="4356" actId="26606"/>
          <ac:spMkLst>
            <pc:docMk/>
            <pc:sldMk cId="1681242897" sldId="282"/>
            <ac:spMk id="8" creationId="{B95B9BA8-1D69-4796-85F5-B6D0BD52354B}"/>
          </ac:spMkLst>
        </pc:spChg>
        <pc:grpChg chg="add">
          <ac:chgData name="luis lugo" userId="791825cc7e5af2a5" providerId="LiveId" clId="{ABD270F4-2FEA-4BFA-B8A8-CCDEA1143501}" dt="2021-10-24T01:50:49.401" v="4356" actId="26606"/>
          <ac:grpSpMkLst>
            <pc:docMk/>
            <pc:sldMk cId="1681242897" sldId="282"/>
            <ac:grpSpMk id="10" creationId="{946904AF-CB04-4074-8038-1E84BC0922C0}"/>
          </ac:grpSpMkLst>
        </pc:grpChg>
      </pc:sldChg>
      <pc:sldChg chg="addSp modSp mod setBg addAnim">
        <pc:chgData name="luis lugo" userId="791825cc7e5af2a5" providerId="LiveId" clId="{ABD270F4-2FEA-4BFA-B8A8-CCDEA1143501}" dt="2021-10-24T01:49:38.575" v="4349"/>
        <pc:sldMkLst>
          <pc:docMk/>
          <pc:sldMk cId="708835476" sldId="283"/>
        </pc:sldMkLst>
        <pc:spChg chg="mod">
          <ac:chgData name="luis lugo" userId="791825cc7e5af2a5" providerId="LiveId" clId="{ABD270F4-2FEA-4BFA-B8A8-CCDEA1143501}" dt="2021-10-24T01:49:38.573" v="4348" actId="26606"/>
          <ac:spMkLst>
            <pc:docMk/>
            <pc:sldMk cId="708835476" sldId="283"/>
            <ac:spMk id="2" creationId="{00000000-0000-0000-0000-000000000000}"/>
          </ac:spMkLst>
        </pc:spChg>
        <pc:spChg chg="add">
          <ac:chgData name="luis lugo" userId="791825cc7e5af2a5" providerId="LiveId" clId="{ABD270F4-2FEA-4BFA-B8A8-CCDEA1143501}" dt="2021-10-24T01:49:38.573" v="4348" actId="26606"/>
          <ac:spMkLst>
            <pc:docMk/>
            <pc:sldMk cId="708835476" sldId="283"/>
            <ac:spMk id="8" creationId="{9B37791B-B040-4694-BFDC-8DD132D86E8E}"/>
          </ac:spMkLst>
        </pc:spChg>
        <pc:spChg chg="add">
          <ac:chgData name="luis lugo" userId="791825cc7e5af2a5" providerId="LiveId" clId="{ABD270F4-2FEA-4BFA-B8A8-CCDEA1143501}" dt="2021-10-24T01:49:38.573" v="4348" actId="26606"/>
          <ac:spMkLst>
            <pc:docMk/>
            <pc:sldMk cId="708835476" sldId="283"/>
            <ac:spMk id="10" creationId="{A5761B15-C433-40FE-BB67-ECF17E50A618}"/>
          </ac:spMkLst>
        </pc:spChg>
        <pc:picChg chg="add">
          <ac:chgData name="luis lugo" userId="791825cc7e5af2a5" providerId="LiveId" clId="{ABD270F4-2FEA-4BFA-B8A8-CCDEA1143501}" dt="2021-10-24T01:49:38.573" v="4348" actId="26606"/>
          <ac:picMkLst>
            <pc:docMk/>
            <pc:sldMk cId="708835476" sldId="283"/>
            <ac:picMk id="4" creationId="{10BDE15F-1388-4F48-B91F-10E433EAA991}"/>
          </ac:picMkLst>
        </pc:picChg>
      </pc:sldChg>
      <pc:sldChg chg="modSp mod">
        <pc:chgData name="luis lugo" userId="791825cc7e5af2a5" providerId="LiveId" clId="{ABD270F4-2FEA-4BFA-B8A8-CCDEA1143501}" dt="2021-10-24T01:36:38.569" v="3185" actId="20577"/>
        <pc:sldMkLst>
          <pc:docMk/>
          <pc:sldMk cId="2308221952" sldId="284"/>
        </pc:sldMkLst>
        <pc:spChg chg="mod">
          <ac:chgData name="luis lugo" userId="791825cc7e5af2a5" providerId="LiveId" clId="{ABD270F4-2FEA-4BFA-B8A8-CCDEA1143501}" dt="2021-10-24T01:36:38.569" v="3185" actId="20577"/>
          <ac:spMkLst>
            <pc:docMk/>
            <pc:sldMk cId="2308221952" sldId="284"/>
            <ac:spMk id="5" creationId="{FADDAB32-E602-42AB-85E5-81A683738955}"/>
          </ac:spMkLst>
        </pc:spChg>
      </pc:sldChg>
      <pc:sldChg chg="modSp mod">
        <pc:chgData name="luis lugo" userId="791825cc7e5af2a5" providerId="LiveId" clId="{ABD270F4-2FEA-4BFA-B8A8-CCDEA1143501}" dt="2021-10-24T01:37:18.793" v="3191" actId="20577"/>
        <pc:sldMkLst>
          <pc:docMk/>
          <pc:sldMk cId="603493763" sldId="285"/>
        </pc:sldMkLst>
        <pc:spChg chg="mod">
          <ac:chgData name="luis lugo" userId="791825cc7e5af2a5" providerId="LiveId" clId="{ABD270F4-2FEA-4BFA-B8A8-CCDEA1143501}" dt="2021-10-24T01:37:18.793" v="3191" actId="20577"/>
          <ac:spMkLst>
            <pc:docMk/>
            <pc:sldMk cId="603493763" sldId="285"/>
            <ac:spMk id="5" creationId="{FADDAB32-E602-42AB-85E5-81A683738955}"/>
          </ac:spMkLst>
        </pc:spChg>
      </pc:sldChg>
      <pc:sldChg chg="modSp new mod">
        <pc:chgData name="luis lugo" userId="791825cc7e5af2a5" providerId="LiveId" clId="{ABD270F4-2FEA-4BFA-B8A8-CCDEA1143501}" dt="2021-10-23T12:12:52.700" v="295" actId="20577"/>
        <pc:sldMkLst>
          <pc:docMk/>
          <pc:sldMk cId="1922349861" sldId="286"/>
        </pc:sldMkLst>
        <pc:spChg chg="mod">
          <ac:chgData name="luis lugo" userId="791825cc7e5af2a5" providerId="LiveId" clId="{ABD270F4-2FEA-4BFA-B8A8-CCDEA1143501}" dt="2021-10-23T12:12:26.640" v="210" actId="20577"/>
          <ac:spMkLst>
            <pc:docMk/>
            <pc:sldMk cId="1922349861" sldId="286"/>
            <ac:spMk id="2" creationId="{EE8CCB4E-3048-4E95-9D06-34819EE38773}"/>
          </ac:spMkLst>
        </pc:spChg>
        <pc:spChg chg="mod">
          <ac:chgData name="luis lugo" userId="791825cc7e5af2a5" providerId="LiveId" clId="{ABD270F4-2FEA-4BFA-B8A8-CCDEA1143501}" dt="2021-10-23T12:12:52.700" v="295" actId="20577"/>
          <ac:spMkLst>
            <pc:docMk/>
            <pc:sldMk cId="1922349861" sldId="286"/>
            <ac:spMk id="3" creationId="{44AF4B3E-E45E-47FA-AEF8-8C46D604360F}"/>
          </ac:spMkLst>
        </pc:spChg>
      </pc:sldChg>
      <pc:sldChg chg="modSp new mod">
        <pc:chgData name="luis lugo" userId="791825cc7e5af2a5" providerId="LiveId" clId="{ABD270F4-2FEA-4BFA-B8A8-CCDEA1143501}" dt="2021-10-23T12:21:53.917" v="589" actId="20577"/>
        <pc:sldMkLst>
          <pc:docMk/>
          <pc:sldMk cId="3799319163" sldId="287"/>
        </pc:sldMkLst>
        <pc:spChg chg="mod">
          <ac:chgData name="luis lugo" userId="791825cc7e5af2a5" providerId="LiveId" clId="{ABD270F4-2FEA-4BFA-B8A8-CCDEA1143501}" dt="2021-10-23T12:19:34.301" v="321" actId="20577"/>
          <ac:spMkLst>
            <pc:docMk/>
            <pc:sldMk cId="3799319163" sldId="287"/>
            <ac:spMk id="2" creationId="{8AA49123-ACF1-4BC5-8EBC-F56563747880}"/>
          </ac:spMkLst>
        </pc:spChg>
        <pc:spChg chg="mod">
          <ac:chgData name="luis lugo" userId="791825cc7e5af2a5" providerId="LiveId" clId="{ABD270F4-2FEA-4BFA-B8A8-CCDEA1143501}" dt="2021-10-23T12:21:53.917" v="589" actId="20577"/>
          <ac:spMkLst>
            <pc:docMk/>
            <pc:sldMk cId="3799319163" sldId="287"/>
            <ac:spMk id="3" creationId="{77709A58-FC46-4444-A8B1-9D6ED0E7B6F3}"/>
          </ac:spMkLst>
        </pc:spChg>
      </pc:sldChg>
      <pc:sldChg chg="modSp new mod">
        <pc:chgData name="luis lugo" userId="791825cc7e5af2a5" providerId="LiveId" clId="{ABD270F4-2FEA-4BFA-B8A8-CCDEA1143501}" dt="2021-10-23T12:34:33.992" v="788" actId="20577"/>
        <pc:sldMkLst>
          <pc:docMk/>
          <pc:sldMk cId="4227828572" sldId="288"/>
        </pc:sldMkLst>
        <pc:spChg chg="mod">
          <ac:chgData name="luis lugo" userId="791825cc7e5af2a5" providerId="LiveId" clId="{ABD270F4-2FEA-4BFA-B8A8-CCDEA1143501}" dt="2021-10-23T12:33:31.044" v="632" actId="122"/>
          <ac:spMkLst>
            <pc:docMk/>
            <pc:sldMk cId="4227828572" sldId="288"/>
            <ac:spMk id="2" creationId="{C9CA198A-D133-4986-B6D9-07E0BFB10D02}"/>
          </ac:spMkLst>
        </pc:spChg>
        <pc:spChg chg="mod">
          <ac:chgData name="luis lugo" userId="791825cc7e5af2a5" providerId="LiveId" clId="{ABD270F4-2FEA-4BFA-B8A8-CCDEA1143501}" dt="2021-10-23T12:34:33.992" v="788" actId="20577"/>
          <ac:spMkLst>
            <pc:docMk/>
            <pc:sldMk cId="4227828572" sldId="288"/>
            <ac:spMk id="3" creationId="{863B602C-2C4D-46D9-8AD5-6883E88C5397}"/>
          </ac:spMkLst>
        </pc:spChg>
      </pc:sldChg>
      <pc:sldChg chg="modSp new mod">
        <pc:chgData name="luis lugo" userId="791825cc7e5af2a5" providerId="LiveId" clId="{ABD270F4-2FEA-4BFA-B8A8-CCDEA1143501}" dt="2021-10-23T12:38:43.288" v="1154" actId="20577"/>
        <pc:sldMkLst>
          <pc:docMk/>
          <pc:sldMk cId="933429829" sldId="289"/>
        </pc:sldMkLst>
        <pc:spChg chg="mod">
          <ac:chgData name="luis lugo" userId="791825cc7e5af2a5" providerId="LiveId" clId="{ABD270F4-2FEA-4BFA-B8A8-CCDEA1143501}" dt="2021-10-23T12:36:51.104" v="825" actId="20577"/>
          <ac:spMkLst>
            <pc:docMk/>
            <pc:sldMk cId="933429829" sldId="289"/>
            <ac:spMk id="2" creationId="{079E7004-CD07-4C7B-8A50-A513561BACBF}"/>
          </ac:spMkLst>
        </pc:spChg>
        <pc:spChg chg="mod">
          <ac:chgData name="luis lugo" userId="791825cc7e5af2a5" providerId="LiveId" clId="{ABD270F4-2FEA-4BFA-B8A8-CCDEA1143501}" dt="2021-10-23T12:38:43.288" v="1154" actId="20577"/>
          <ac:spMkLst>
            <pc:docMk/>
            <pc:sldMk cId="933429829" sldId="289"/>
            <ac:spMk id="3" creationId="{3567A7C3-AC0C-480E-A17B-165FDC01BA3D}"/>
          </ac:spMkLst>
        </pc:spChg>
      </pc:sldChg>
      <pc:sldChg chg="modSp new mod">
        <pc:chgData name="luis lugo" userId="791825cc7e5af2a5" providerId="LiveId" clId="{ABD270F4-2FEA-4BFA-B8A8-CCDEA1143501}" dt="2021-10-23T12:45:58.638" v="1339" actId="20577"/>
        <pc:sldMkLst>
          <pc:docMk/>
          <pc:sldMk cId="1496264908" sldId="290"/>
        </pc:sldMkLst>
        <pc:spChg chg="mod">
          <ac:chgData name="luis lugo" userId="791825cc7e5af2a5" providerId="LiveId" clId="{ABD270F4-2FEA-4BFA-B8A8-CCDEA1143501}" dt="2021-10-23T12:45:13.840" v="1200" actId="122"/>
          <ac:spMkLst>
            <pc:docMk/>
            <pc:sldMk cId="1496264908" sldId="290"/>
            <ac:spMk id="2" creationId="{D3D37890-C107-4812-9411-41DF673A77B6}"/>
          </ac:spMkLst>
        </pc:spChg>
        <pc:spChg chg="mod">
          <ac:chgData name="luis lugo" userId="791825cc7e5af2a5" providerId="LiveId" clId="{ABD270F4-2FEA-4BFA-B8A8-CCDEA1143501}" dt="2021-10-23T12:45:58.638" v="1339" actId="20577"/>
          <ac:spMkLst>
            <pc:docMk/>
            <pc:sldMk cId="1496264908" sldId="290"/>
            <ac:spMk id="3" creationId="{E664CE5E-4342-4515-91AA-62F7A4BB1374}"/>
          </ac:spMkLst>
        </pc:spChg>
      </pc:sldChg>
      <pc:sldChg chg="modSp new mod">
        <pc:chgData name="luis lugo" userId="791825cc7e5af2a5" providerId="LiveId" clId="{ABD270F4-2FEA-4BFA-B8A8-CCDEA1143501}" dt="2021-10-23T13:53:54.102" v="1536" actId="20577"/>
        <pc:sldMkLst>
          <pc:docMk/>
          <pc:sldMk cId="835978626" sldId="291"/>
        </pc:sldMkLst>
        <pc:spChg chg="mod">
          <ac:chgData name="luis lugo" userId="791825cc7e5af2a5" providerId="LiveId" clId="{ABD270F4-2FEA-4BFA-B8A8-CCDEA1143501}" dt="2021-10-23T12:47:00.230" v="1405" actId="20577"/>
          <ac:spMkLst>
            <pc:docMk/>
            <pc:sldMk cId="835978626" sldId="291"/>
            <ac:spMk id="2" creationId="{9FBF4055-652D-4201-9A73-C559BC67C6C7}"/>
          </ac:spMkLst>
        </pc:spChg>
        <pc:spChg chg="mod">
          <ac:chgData name="luis lugo" userId="791825cc7e5af2a5" providerId="LiveId" clId="{ABD270F4-2FEA-4BFA-B8A8-CCDEA1143501}" dt="2021-10-23T13:53:54.102" v="1536" actId="20577"/>
          <ac:spMkLst>
            <pc:docMk/>
            <pc:sldMk cId="835978626" sldId="291"/>
            <ac:spMk id="3" creationId="{89BB6729-A70B-4210-A0C4-76BC76209956}"/>
          </ac:spMkLst>
        </pc:spChg>
      </pc:sldChg>
      <pc:sldChg chg="delSp modSp new mod">
        <pc:chgData name="luis lugo" userId="791825cc7e5af2a5" providerId="LiveId" clId="{ABD270F4-2FEA-4BFA-B8A8-CCDEA1143501}" dt="2021-10-24T01:13:50.981" v="2022" actId="1076"/>
        <pc:sldMkLst>
          <pc:docMk/>
          <pc:sldMk cId="2208066084" sldId="292"/>
        </pc:sldMkLst>
        <pc:spChg chg="mod">
          <ac:chgData name="luis lugo" userId="791825cc7e5af2a5" providerId="LiveId" clId="{ABD270F4-2FEA-4BFA-B8A8-CCDEA1143501}" dt="2021-10-24T01:12:01.919" v="1750" actId="1076"/>
          <ac:spMkLst>
            <pc:docMk/>
            <pc:sldMk cId="2208066084" sldId="292"/>
            <ac:spMk id="2" creationId="{7AF59313-205F-4672-922F-1237EB94FA13}"/>
          </ac:spMkLst>
        </pc:spChg>
        <pc:spChg chg="del">
          <ac:chgData name="luis lugo" userId="791825cc7e5af2a5" providerId="LiveId" clId="{ABD270F4-2FEA-4BFA-B8A8-CCDEA1143501}" dt="2021-10-24T01:11:14.065" v="1719" actId="478"/>
          <ac:spMkLst>
            <pc:docMk/>
            <pc:sldMk cId="2208066084" sldId="292"/>
            <ac:spMk id="3" creationId="{5B939A62-1E20-449F-955C-28E25983AEF2}"/>
          </ac:spMkLst>
        </pc:spChg>
        <pc:spChg chg="mod">
          <ac:chgData name="luis lugo" userId="791825cc7e5af2a5" providerId="LiveId" clId="{ABD270F4-2FEA-4BFA-B8A8-CCDEA1143501}" dt="2021-10-24T01:13:50.981" v="2022" actId="1076"/>
          <ac:spMkLst>
            <pc:docMk/>
            <pc:sldMk cId="2208066084" sldId="292"/>
            <ac:spMk id="4" creationId="{244FB8E1-9D40-4BE3-8A79-5EF67437ACFE}"/>
          </ac:spMkLst>
        </pc:spChg>
      </pc:sldChg>
      <pc:sldChg chg="modSp new mod">
        <pc:chgData name="luis lugo" userId="791825cc7e5af2a5" providerId="LiveId" clId="{ABD270F4-2FEA-4BFA-B8A8-CCDEA1143501}" dt="2021-10-24T01:22:06.241" v="2314" actId="20577"/>
        <pc:sldMkLst>
          <pc:docMk/>
          <pc:sldMk cId="438756596" sldId="293"/>
        </pc:sldMkLst>
        <pc:spChg chg="mod">
          <ac:chgData name="luis lugo" userId="791825cc7e5af2a5" providerId="LiveId" clId="{ABD270F4-2FEA-4BFA-B8A8-CCDEA1143501}" dt="2021-10-24T01:18:36.982" v="2134" actId="122"/>
          <ac:spMkLst>
            <pc:docMk/>
            <pc:sldMk cId="438756596" sldId="293"/>
            <ac:spMk id="2" creationId="{560C71DD-D96D-4520-8E6B-295533045B1C}"/>
          </ac:spMkLst>
        </pc:spChg>
        <pc:spChg chg="mod">
          <ac:chgData name="luis lugo" userId="791825cc7e5af2a5" providerId="LiveId" clId="{ABD270F4-2FEA-4BFA-B8A8-CCDEA1143501}" dt="2021-10-24T01:22:06.241" v="2314" actId="20577"/>
          <ac:spMkLst>
            <pc:docMk/>
            <pc:sldMk cId="438756596" sldId="293"/>
            <ac:spMk id="3" creationId="{301339D9-9CA3-4473-8671-7235675CD345}"/>
          </ac:spMkLst>
        </pc:spChg>
      </pc:sldChg>
      <pc:sldChg chg="modSp new mod">
        <pc:chgData name="luis lugo" userId="791825cc7e5af2a5" providerId="LiveId" clId="{ABD270F4-2FEA-4BFA-B8A8-CCDEA1143501}" dt="2021-10-24T01:26:18.048" v="2658" actId="20577"/>
        <pc:sldMkLst>
          <pc:docMk/>
          <pc:sldMk cId="1294711930" sldId="294"/>
        </pc:sldMkLst>
        <pc:spChg chg="mod">
          <ac:chgData name="luis lugo" userId="791825cc7e5af2a5" providerId="LiveId" clId="{ABD270F4-2FEA-4BFA-B8A8-CCDEA1143501}" dt="2021-10-24T01:24:12.225" v="2348" actId="20577"/>
          <ac:spMkLst>
            <pc:docMk/>
            <pc:sldMk cId="1294711930" sldId="294"/>
            <ac:spMk id="2" creationId="{4D5B5448-1B75-458D-820E-3519DA55A905}"/>
          </ac:spMkLst>
        </pc:spChg>
        <pc:spChg chg="mod">
          <ac:chgData name="luis lugo" userId="791825cc7e5af2a5" providerId="LiveId" clId="{ABD270F4-2FEA-4BFA-B8A8-CCDEA1143501}" dt="2021-10-24T01:26:18.048" v="2658" actId="20577"/>
          <ac:spMkLst>
            <pc:docMk/>
            <pc:sldMk cId="1294711930" sldId="294"/>
            <ac:spMk id="3" creationId="{39C9A50B-3014-4C0A-8A18-A55EC35AC4EA}"/>
          </ac:spMkLst>
        </pc:spChg>
      </pc:sldChg>
      <pc:sldChg chg="modSp new mod">
        <pc:chgData name="luis lugo" userId="791825cc7e5af2a5" providerId="LiveId" clId="{ABD270F4-2FEA-4BFA-B8A8-CCDEA1143501}" dt="2021-10-24T01:28:41.617" v="2787" actId="20577"/>
        <pc:sldMkLst>
          <pc:docMk/>
          <pc:sldMk cId="961923862" sldId="295"/>
        </pc:sldMkLst>
        <pc:spChg chg="mod">
          <ac:chgData name="luis lugo" userId="791825cc7e5af2a5" providerId="LiveId" clId="{ABD270F4-2FEA-4BFA-B8A8-CCDEA1143501}" dt="2021-10-24T01:27:32.719" v="2683" actId="122"/>
          <ac:spMkLst>
            <pc:docMk/>
            <pc:sldMk cId="961923862" sldId="295"/>
            <ac:spMk id="2" creationId="{DDD4B34E-7C5F-47C8-9CDB-5816909C8870}"/>
          </ac:spMkLst>
        </pc:spChg>
        <pc:spChg chg="mod">
          <ac:chgData name="luis lugo" userId="791825cc7e5af2a5" providerId="LiveId" clId="{ABD270F4-2FEA-4BFA-B8A8-CCDEA1143501}" dt="2021-10-24T01:28:41.617" v="2787" actId="20577"/>
          <ac:spMkLst>
            <pc:docMk/>
            <pc:sldMk cId="961923862" sldId="295"/>
            <ac:spMk id="3" creationId="{DC4F9996-75FE-4CB6-9059-85227A9DEA1B}"/>
          </ac:spMkLst>
        </pc:spChg>
      </pc:sldChg>
      <pc:sldChg chg="modSp new mod">
        <pc:chgData name="luis lugo" userId="791825cc7e5af2a5" providerId="LiveId" clId="{ABD270F4-2FEA-4BFA-B8A8-CCDEA1143501}" dt="2021-10-24T01:30:19.681" v="2881" actId="20577"/>
        <pc:sldMkLst>
          <pc:docMk/>
          <pc:sldMk cId="2545372650" sldId="296"/>
        </pc:sldMkLst>
        <pc:spChg chg="mod">
          <ac:chgData name="luis lugo" userId="791825cc7e5af2a5" providerId="LiveId" clId="{ABD270F4-2FEA-4BFA-B8A8-CCDEA1143501}" dt="2021-10-24T01:29:50.320" v="2795" actId="20577"/>
          <ac:spMkLst>
            <pc:docMk/>
            <pc:sldMk cId="2545372650" sldId="296"/>
            <ac:spMk id="2" creationId="{CA7BE602-9A4B-45F1-89E9-478979A3667F}"/>
          </ac:spMkLst>
        </pc:spChg>
        <pc:spChg chg="mod">
          <ac:chgData name="luis lugo" userId="791825cc7e5af2a5" providerId="LiveId" clId="{ABD270F4-2FEA-4BFA-B8A8-CCDEA1143501}" dt="2021-10-24T01:30:19.681" v="2881" actId="20577"/>
          <ac:spMkLst>
            <pc:docMk/>
            <pc:sldMk cId="2545372650" sldId="296"/>
            <ac:spMk id="3" creationId="{5CA8F08D-E746-4EA1-9DD6-F515A11DDC58}"/>
          </ac:spMkLst>
        </pc:spChg>
      </pc:sldChg>
      <pc:sldChg chg="modSp new del mod">
        <pc:chgData name="luis lugo" userId="791825cc7e5af2a5" providerId="LiveId" clId="{ABD270F4-2FEA-4BFA-B8A8-CCDEA1143501}" dt="2021-10-24T01:28:28.333" v="2784" actId="2696"/>
        <pc:sldMkLst>
          <pc:docMk/>
          <pc:sldMk cId="2757731680" sldId="296"/>
        </pc:sldMkLst>
        <pc:spChg chg="mod">
          <ac:chgData name="luis lugo" userId="791825cc7e5af2a5" providerId="LiveId" clId="{ABD270F4-2FEA-4BFA-B8A8-CCDEA1143501}" dt="2021-10-24T01:28:22.224" v="2783" actId="20577"/>
          <ac:spMkLst>
            <pc:docMk/>
            <pc:sldMk cId="2757731680" sldId="296"/>
            <ac:spMk id="2" creationId="{6E6E7BFC-5CDC-4780-B790-C13335CA8E82}"/>
          </ac:spMkLst>
        </pc:spChg>
      </pc:sldChg>
      <pc:sldChg chg="delSp modSp new mod">
        <pc:chgData name="luis lugo" userId="791825cc7e5af2a5" providerId="LiveId" clId="{ABD270F4-2FEA-4BFA-B8A8-CCDEA1143501}" dt="2021-10-24T01:33:02.904" v="3165" actId="20577"/>
        <pc:sldMkLst>
          <pc:docMk/>
          <pc:sldMk cId="3524654881" sldId="297"/>
        </pc:sldMkLst>
        <pc:spChg chg="mod">
          <ac:chgData name="luis lugo" userId="791825cc7e5af2a5" providerId="LiveId" clId="{ABD270F4-2FEA-4BFA-B8A8-CCDEA1143501}" dt="2021-10-24T01:30:47.881" v="2900" actId="20577"/>
          <ac:spMkLst>
            <pc:docMk/>
            <pc:sldMk cId="3524654881" sldId="297"/>
            <ac:spMk id="2" creationId="{4B76D397-CE5E-4465-9602-2E473FB02B69}"/>
          </ac:spMkLst>
        </pc:spChg>
        <pc:spChg chg="del">
          <ac:chgData name="luis lugo" userId="791825cc7e5af2a5" providerId="LiveId" clId="{ABD270F4-2FEA-4BFA-B8A8-CCDEA1143501}" dt="2021-10-24T01:30:30.808" v="2883" actId="478"/>
          <ac:spMkLst>
            <pc:docMk/>
            <pc:sldMk cId="3524654881" sldId="297"/>
            <ac:spMk id="3" creationId="{01DE8B9B-A45D-4157-AA8E-957FF9C2856B}"/>
          </ac:spMkLst>
        </pc:spChg>
        <pc:spChg chg="mod">
          <ac:chgData name="luis lugo" userId="791825cc7e5af2a5" providerId="LiveId" clId="{ABD270F4-2FEA-4BFA-B8A8-CCDEA1143501}" dt="2021-10-24T01:33:02.904" v="3165" actId="20577"/>
          <ac:spMkLst>
            <pc:docMk/>
            <pc:sldMk cId="3524654881" sldId="297"/>
            <ac:spMk id="4" creationId="{FFED3A4A-B068-4CDA-BE79-B8FF12D6F6B1}"/>
          </ac:spMkLst>
        </pc:spChg>
      </pc:sldChg>
      <pc:sldChg chg="modSp new mod">
        <pc:chgData name="luis lugo" userId="791825cc7e5af2a5" providerId="LiveId" clId="{ABD270F4-2FEA-4BFA-B8A8-CCDEA1143501}" dt="2021-10-24T01:40:28.011" v="3499" actId="20577"/>
        <pc:sldMkLst>
          <pc:docMk/>
          <pc:sldMk cId="1651552955" sldId="298"/>
        </pc:sldMkLst>
        <pc:spChg chg="mod">
          <ac:chgData name="luis lugo" userId="791825cc7e5af2a5" providerId="LiveId" clId="{ABD270F4-2FEA-4BFA-B8A8-CCDEA1143501}" dt="2021-10-24T01:38:29.522" v="3199" actId="20577"/>
          <ac:spMkLst>
            <pc:docMk/>
            <pc:sldMk cId="1651552955" sldId="298"/>
            <ac:spMk id="2" creationId="{4410CE22-F0CF-4AC6-B9BB-57170D9092BE}"/>
          </ac:spMkLst>
        </pc:spChg>
        <pc:spChg chg="mod">
          <ac:chgData name="luis lugo" userId="791825cc7e5af2a5" providerId="LiveId" clId="{ABD270F4-2FEA-4BFA-B8A8-CCDEA1143501}" dt="2021-10-24T01:40:28.011" v="3499" actId="20577"/>
          <ac:spMkLst>
            <pc:docMk/>
            <pc:sldMk cId="1651552955" sldId="298"/>
            <ac:spMk id="3" creationId="{146A175B-BD2B-4C84-8C56-29EE70DADB79}"/>
          </ac:spMkLst>
        </pc:spChg>
      </pc:sldChg>
      <pc:sldChg chg="delSp modSp new mod">
        <pc:chgData name="luis lugo" userId="791825cc7e5af2a5" providerId="LiveId" clId="{ABD270F4-2FEA-4BFA-B8A8-CCDEA1143501}" dt="2021-10-24T01:40:39.185" v="3527" actId="20577"/>
        <pc:sldMkLst>
          <pc:docMk/>
          <pc:sldMk cId="519284190" sldId="299"/>
        </pc:sldMkLst>
        <pc:spChg chg="del">
          <ac:chgData name="luis lugo" userId="791825cc7e5af2a5" providerId="LiveId" clId="{ABD270F4-2FEA-4BFA-B8A8-CCDEA1143501}" dt="2021-10-24T01:39:18.530" v="3336" actId="478"/>
          <ac:spMkLst>
            <pc:docMk/>
            <pc:sldMk cId="519284190" sldId="299"/>
            <ac:spMk id="2" creationId="{3496F6E6-FFB8-4054-AFFD-4D8C46CD58CE}"/>
          </ac:spMkLst>
        </pc:spChg>
        <pc:spChg chg="mod">
          <ac:chgData name="luis lugo" userId="791825cc7e5af2a5" providerId="LiveId" clId="{ABD270F4-2FEA-4BFA-B8A8-CCDEA1143501}" dt="2021-10-24T01:40:39.185" v="3527" actId="20577"/>
          <ac:spMkLst>
            <pc:docMk/>
            <pc:sldMk cId="519284190" sldId="299"/>
            <ac:spMk id="3" creationId="{29D8CD30-B337-4F2B-90D5-3C8B66B2E18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10/23/2021</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420918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10/23/2021</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22076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10/23/2021</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87753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10/23/2021</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6719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10/23/2021</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468506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10/23/2021</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31217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10/23/2021</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67516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10/23/2021</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24390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10/23/2021</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94391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10/23/2021</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80321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10/23/2021</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56406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10/23/2021</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2926314075"/>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72" r:id="rId4"/>
    <p:sldLayoutId id="2147483673" r:id="rId5"/>
    <p:sldLayoutId id="2147483674" r:id="rId6"/>
    <p:sldLayoutId id="2147483679"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abstract genetic concept">
            <a:extLst>
              <a:ext uri="{FF2B5EF4-FFF2-40B4-BE49-F238E27FC236}">
                <a16:creationId xmlns:a16="http://schemas.microsoft.com/office/drawing/2014/main" id="{85284300-9CEE-4ACB-80BB-EB5F6DC2A95D}"/>
              </a:ext>
            </a:extLst>
          </p:cNvPr>
          <p:cNvPicPr>
            <a:picLocks noChangeAspect="1"/>
          </p:cNvPicPr>
          <p:nvPr/>
        </p:nvPicPr>
        <p:blipFill rotWithShape="1">
          <a:blip r:embed="rId2">
            <a:alphaModFix amt="50000"/>
          </a:blip>
          <a:srcRect t="28738" b="21262"/>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1" name="Group 10">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2" name="Freeform: Shape 1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0C9F9D8-80B1-486A-80D5-F99586FA3219}"/>
              </a:ext>
            </a:extLst>
          </p:cNvPr>
          <p:cNvSpPr>
            <a:spLocks noGrp="1"/>
          </p:cNvSpPr>
          <p:nvPr>
            <p:ph type="ctrTitle"/>
          </p:nvPr>
        </p:nvSpPr>
        <p:spPr>
          <a:xfrm>
            <a:off x="761999" y="1514475"/>
            <a:ext cx="8381999" cy="1995487"/>
          </a:xfrm>
        </p:spPr>
        <p:txBody>
          <a:bodyPr>
            <a:normAutofit fontScale="90000"/>
          </a:bodyPr>
          <a:lstStyle/>
          <a:p>
            <a:r>
              <a:rPr lang="en-US" sz="8000" dirty="0"/>
              <a:t>Building a network in Amazon Web Service</a:t>
            </a:r>
          </a:p>
        </p:txBody>
      </p:sp>
      <p:sp>
        <p:nvSpPr>
          <p:cNvPr id="3" name="Subtitle 2">
            <a:extLst>
              <a:ext uri="{FF2B5EF4-FFF2-40B4-BE49-F238E27FC236}">
                <a16:creationId xmlns:a16="http://schemas.microsoft.com/office/drawing/2014/main" id="{882A9BDF-909E-4AAD-8271-1915E8CABAC5}"/>
              </a:ext>
            </a:extLst>
          </p:cNvPr>
          <p:cNvSpPr>
            <a:spLocks noGrp="1"/>
          </p:cNvSpPr>
          <p:nvPr>
            <p:ph type="subTitle" idx="1"/>
          </p:nvPr>
        </p:nvSpPr>
        <p:spPr>
          <a:xfrm>
            <a:off x="762000" y="3809999"/>
            <a:ext cx="8382000" cy="1338471"/>
          </a:xfrm>
        </p:spPr>
        <p:txBody>
          <a:bodyPr>
            <a:normAutofit/>
          </a:bodyPr>
          <a:lstStyle/>
          <a:p>
            <a:pPr algn="l"/>
            <a:r>
              <a:rPr lang="en-US" dirty="0"/>
              <a:t>NEWT211 – Final Project</a:t>
            </a:r>
          </a:p>
          <a:p>
            <a:pPr algn="l"/>
            <a:r>
              <a:rPr lang="en-US" dirty="0"/>
              <a:t>Luis E. Lugo Jr.</a:t>
            </a:r>
          </a:p>
        </p:txBody>
      </p:sp>
    </p:spTree>
    <p:extLst>
      <p:ext uri="{BB962C8B-B14F-4D97-AF65-F5344CB8AC3E}">
        <p14:creationId xmlns:p14="http://schemas.microsoft.com/office/powerpoint/2010/main" val="192283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mputer script on a screen">
            <a:extLst>
              <a:ext uri="{FF2B5EF4-FFF2-40B4-BE49-F238E27FC236}">
                <a16:creationId xmlns:a16="http://schemas.microsoft.com/office/drawing/2014/main" id="{2052574B-AE5B-4880-88BB-516D3D79E925}"/>
              </a:ext>
            </a:extLst>
          </p:cNvPr>
          <p:cNvPicPr>
            <a:picLocks noChangeAspect="1"/>
          </p:cNvPicPr>
          <p:nvPr/>
        </p:nvPicPr>
        <p:blipFill rotWithShape="1">
          <a:blip r:embed="rId2"/>
          <a:srcRect t="5979" r="1" b="9749"/>
          <a:stretch/>
        </p:blipFill>
        <p:spPr>
          <a:xfrm>
            <a:off x="20" y="10"/>
            <a:ext cx="12191435" cy="6857989"/>
          </a:xfrm>
          <a:prstGeom prst="rect">
            <a:avLst/>
          </a:prstGeom>
        </p:spPr>
      </p:pic>
      <p:sp>
        <p:nvSpPr>
          <p:cNvPr id="10" name="Rectangle 9">
            <a:extLst>
              <a:ext uri="{FF2B5EF4-FFF2-40B4-BE49-F238E27FC236}">
                <a16:creationId xmlns:a16="http://schemas.microsoft.com/office/drawing/2014/main" id="{A5761B15-C433-40FE-BB67-ECF17E50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47974"/>
            <a:ext cx="12192001" cy="3608431"/>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320798"/>
            <a:ext cx="10668000" cy="1985963"/>
          </a:xfrm>
        </p:spPr>
        <p:txBody>
          <a:bodyPr>
            <a:normAutofit/>
          </a:bodyPr>
          <a:lstStyle/>
          <a:p>
            <a:r>
              <a:rPr lang="en-US" sz="6800">
                <a:solidFill>
                  <a:srgbClr val="FFFFFF"/>
                </a:solidFill>
              </a:rPr>
              <a:t>Virtual Private Cloud (VCP)</a:t>
            </a:r>
            <a:br>
              <a:rPr lang="en-US" sz="6800">
                <a:solidFill>
                  <a:srgbClr val="FFFFFF"/>
                </a:solidFill>
              </a:rPr>
            </a:br>
            <a:endParaRPr lang="en-US" sz="6800">
              <a:solidFill>
                <a:srgbClr val="FFFFFF"/>
              </a:solidFill>
            </a:endParaRPr>
          </a:p>
        </p:txBody>
      </p:sp>
    </p:spTree>
    <p:extLst>
      <p:ext uri="{BB962C8B-B14F-4D97-AF65-F5344CB8AC3E}">
        <p14:creationId xmlns:p14="http://schemas.microsoft.com/office/powerpoint/2010/main" val="370045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37890-C107-4812-9411-41DF673A77B6}"/>
              </a:ext>
            </a:extLst>
          </p:cNvPr>
          <p:cNvSpPr>
            <a:spLocks noGrp="1"/>
          </p:cNvSpPr>
          <p:nvPr>
            <p:ph type="title"/>
          </p:nvPr>
        </p:nvSpPr>
        <p:spPr/>
        <p:txBody>
          <a:bodyPr/>
          <a:lstStyle/>
          <a:p>
            <a:pPr algn="ctr"/>
            <a:r>
              <a:rPr lang="en-US" dirty="0"/>
              <a:t>Tasks</a:t>
            </a:r>
          </a:p>
        </p:txBody>
      </p:sp>
      <p:sp>
        <p:nvSpPr>
          <p:cNvPr id="3" name="Content Placeholder 2">
            <a:extLst>
              <a:ext uri="{FF2B5EF4-FFF2-40B4-BE49-F238E27FC236}">
                <a16:creationId xmlns:a16="http://schemas.microsoft.com/office/drawing/2014/main" id="{E664CE5E-4342-4515-91AA-62F7A4BB1374}"/>
              </a:ext>
            </a:extLst>
          </p:cNvPr>
          <p:cNvSpPr>
            <a:spLocks noGrp="1"/>
          </p:cNvSpPr>
          <p:nvPr>
            <p:ph idx="1"/>
          </p:nvPr>
        </p:nvSpPr>
        <p:spPr/>
        <p:txBody>
          <a:bodyPr/>
          <a:lstStyle/>
          <a:p>
            <a:r>
              <a:rPr lang="en-US" dirty="0"/>
              <a:t>Launching a Virtual Private Cloud (VPC) with a single subnet</a:t>
            </a:r>
          </a:p>
          <a:p>
            <a:r>
              <a:rPr lang="en-US" dirty="0"/>
              <a:t>Viewing subnets and route tables</a:t>
            </a:r>
          </a:p>
          <a:p>
            <a:r>
              <a:rPr lang="en-US" dirty="0"/>
              <a:t>Adding another subnet</a:t>
            </a:r>
          </a:p>
        </p:txBody>
      </p:sp>
    </p:spTree>
    <p:extLst>
      <p:ext uri="{BB962C8B-B14F-4D97-AF65-F5344CB8AC3E}">
        <p14:creationId xmlns:p14="http://schemas.microsoft.com/office/powerpoint/2010/main" val="1496264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055-652D-4201-9A73-C559BC67C6C7}"/>
              </a:ext>
            </a:extLst>
          </p:cNvPr>
          <p:cNvSpPr>
            <a:spLocks noGrp="1"/>
          </p:cNvSpPr>
          <p:nvPr>
            <p:ph type="title"/>
          </p:nvPr>
        </p:nvSpPr>
        <p:spPr/>
        <p:txBody>
          <a:bodyPr>
            <a:normAutofit fontScale="90000"/>
          </a:bodyPr>
          <a:lstStyle/>
          <a:p>
            <a:r>
              <a:rPr lang="en-US" dirty="0"/>
              <a:t>Launching a Virtual Private Cloud (VPC) with a single subnet</a:t>
            </a:r>
          </a:p>
        </p:txBody>
      </p:sp>
      <p:sp>
        <p:nvSpPr>
          <p:cNvPr id="3" name="Content Placeholder 2">
            <a:extLst>
              <a:ext uri="{FF2B5EF4-FFF2-40B4-BE49-F238E27FC236}">
                <a16:creationId xmlns:a16="http://schemas.microsoft.com/office/drawing/2014/main" id="{89BB6729-A70B-4210-A0C4-76BC76209956}"/>
              </a:ext>
            </a:extLst>
          </p:cNvPr>
          <p:cNvSpPr>
            <a:spLocks noGrp="1"/>
          </p:cNvSpPr>
          <p:nvPr>
            <p:ph idx="1"/>
          </p:nvPr>
        </p:nvSpPr>
        <p:spPr/>
        <p:txBody>
          <a:bodyPr/>
          <a:lstStyle/>
          <a:p>
            <a:pPr marL="0" indent="0">
              <a:buNone/>
            </a:pPr>
            <a:r>
              <a:rPr lang="en-US" dirty="0"/>
              <a:t>Following slide will show information of the virtual private cloud that I initiated with a single subnet.</a:t>
            </a:r>
          </a:p>
        </p:txBody>
      </p:sp>
    </p:spTree>
    <p:extLst>
      <p:ext uri="{BB962C8B-B14F-4D97-AF65-F5344CB8AC3E}">
        <p14:creationId xmlns:p14="http://schemas.microsoft.com/office/powerpoint/2010/main" val="83597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2D42CE-B6AB-4E5D-8905-B1A414959DE9}"/>
              </a:ext>
            </a:extLst>
          </p:cNvPr>
          <p:cNvPicPr>
            <a:picLocks noGrp="1" noChangeAspect="1"/>
          </p:cNvPicPr>
          <p:nvPr>
            <p:ph idx="1"/>
          </p:nvPr>
        </p:nvPicPr>
        <p:blipFill>
          <a:blip r:embed="rId2"/>
          <a:stretch>
            <a:fillRect/>
          </a:stretch>
        </p:blipFill>
        <p:spPr>
          <a:xfrm>
            <a:off x="3194586" y="1414609"/>
            <a:ext cx="8214360" cy="4028782"/>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783054" y="2117350"/>
            <a:ext cx="1752600" cy="1524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shows the dashboard with the information about the VPC.</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52662" y="661529"/>
            <a:ext cx="281338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t>Launching a VPC with a single</a:t>
            </a:r>
            <a:r>
              <a:rPr lang="en-US" sz="2800" dirty="0">
                <a:solidFill>
                  <a:schemeClr val="dk1"/>
                </a:solidFill>
              </a:rPr>
              <a:t> </a:t>
            </a:r>
            <a:r>
              <a:rPr lang="en-US" sz="2800" dirty="0"/>
              <a:t>subnet</a:t>
            </a:r>
          </a:p>
        </p:txBody>
      </p:sp>
    </p:spTree>
    <p:extLst>
      <p:ext uri="{BB962C8B-B14F-4D97-AF65-F5344CB8AC3E}">
        <p14:creationId xmlns:p14="http://schemas.microsoft.com/office/powerpoint/2010/main" val="2059552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3C22B73B-8888-45A2-85B6-7AB09F8DE173}"/>
              </a:ext>
            </a:extLst>
          </p:cNvPr>
          <p:cNvSpPr txBox="1">
            <a:spLocks/>
          </p:cNvSpPr>
          <p:nvPr/>
        </p:nvSpPr>
        <p:spPr>
          <a:xfrm>
            <a:off x="2363788" y="1752600"/>
            <a:ext cx="7313612" cy="4495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342900" indent="-342900">
              <a:buFont typeface="+mj-lt"/>
              <a:buAutoNum type="arabicPeriod"/>
            </a:pPr>
            <a:r>
              <a:rPr lang="en-US" sz="1700" dirty="0"/>
              <a:t>With a /26 network prefix, how many usable IPv4 addresses are there? </a:t>
            </a:r>
          </a:p>
          <a:p>
            <a:pPr marL="742950" lvl="1" indent="-285750">
              <a:buFont typeface="Arial" panose="020B0604020202020204" pitchFamily="34" charset="0"/>
              <a:buChar char="•"/>
            </a:pPr>
            <a:r>
              <a:rPr lang="en-US" sz="1500" dirty="0"/>
              <a:t>59</a:t>
            </a:r>
          </a:p>
          <a:p>
            <a:r>
              <a:rPr lang="en-US" sz="1700" dirty="0"/>
              <a:t>Why is the number of available IPv4 addresses HERE shown as 59? </a:t>
            </a:r>
          </a:p>
          <a:p>
            <a:pPr marL="742950" lvl="1" indent="-285750">
              <a:buFont typeface="Arial" panose="020B0604020202020204" pitchFamily="34" charset="0"/>
              <a:buChar char="•"/>
            </a:pPr>
            <a:r>
              <a:rPr lang="en-US" sz="1500" dirty="0"/>
              <a:t>There would be 62 addresses available but there are 3 being used. The reason being that AWS uses three IPv4 addresses: One for the router, the other for the DNS server and last is reserved for future use.</a:t>
            </a:r>
          </a:p>
          <a:p>
            <a:pPr lvl="1"/>
            <a:endParaRPr lang="en-US" sz="1700" dirty="0"/>
          </a:p>
          <a:p>
            <a:r>
              <a:rPr lang="en-US" sz="1700" dirty="0"/>
              <a:t>2. What’s the role of an Internet Gateway?</a:t>
            </a:r>
          </a:p>
          <a:p>
            <a:pPr marL="285750" indent="-285750">
              <a:buFont typeface="Arial" panose="020B0604020202020204" pitchFamily="34" charset="0"/>
              <a:buChar char="•"/>
            </a:pPr>
            <a:r>
              <a:rPr lang="en-US" sz="1700" dirty="0"/>
              <a:t>The internet gateway allows information to flow out into the internet, it’s a node in the network to properly direct the data in and out with attached networks.</a:t>
            </a:r>
          </a:p>
          <a:p>
            <a:endParaRPr lang="en-US" sz="1700" dirty="0"/>
          </a:p>
        </p:txBody>
      </p:sp>
      <p:sp>
        <p:nvSpPr>
          <p:cNvPr id="4" name="Title 3">
            <a:extLst>
              <a:ext uri="{FF2B5EF4-FFF2-40B4-BE49-F238E27FC236}">
                <a16:creationId xmlns:a16="http://schemas.microsoft.com/office/drawing/2014/main" id="{98EC6425-D2AA-4ED7-8955-375BF90E2444}"/>
              </a:ext>
            </a:extLst>
          </p:cNvPr>
          <p:cNvSpPr>
            <a:spLocks noGrp="1"/>
          </p:cNvSpPr>
          <p:nvPr>
            <p:ph type="title"/>
          </p:nvPr>
        </p:nvSpPr>
        <p:spPr>
          <a:xfrm>
            <a:off x="2387355" y="905776"/>
            <a:ext cx="5486400" cy="566738"/>
          </a:xfrm>
        </p:spPr>
        <p:txBody>
          <a:bodyPr>
            <a:noAutofit/>
          </a:bodyPr>
          <a:lstStyle/>
          <a:p>
            <a:r>
              <a:rPr lang="en-US" sz="2800" dirty="0"/>
              <a:t>Questions</a:t>
            </a:r>
          </a:p>
        </p:txBody>
      </p:sp>
    </p:spTree>
    <p:extLst>
      <p:ext uri="{BB962C8B-B14F-4D97-AF65-F5344CB8AC3E}">
        <p14:creationId xmlns:p14="http://schemas.microsoft.com/office/powerpoint/2010/main" val="3250353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59313-205F-4672-922F-1237EB94FA13}"/>
              </a:ext>
            </a:extLst>
          </p:cNvPr>
          <p:cNvSpPr>
            <a:spLocks noGrp="1"/>
          </p:cNvSpPr>
          <p:nvPr>
            <p:ph type="title"/>
          </p:nvPr>
        </p:nvSpPr>
        <p:spPr>
          <a:xfrm>
            <a:off x="3641558" y="1556084"/>
            <a:ext cx="4395538" cy="1187116"/>
          </a:xfrm>
        </p:spPr>
        <p:txBody>
          <a:bodyPr>
            <a:noAutofit/>
          </a:bodyPr>
          <a:lstStyle/>
          <a:p>
            <a:pPr algn="ctr"/>
            <a:r>
              <a:rPr lang="en-US" sz="5400" dirty="0"/>
              <a:t>Adding a second subnet</a:t>
            </a:r>
          </a:p>
        </p:txBody>
      </p:sp>
      <p:sp>
        <p:nvSpPr>
          <p:cNvPr id="4" name="Text Placeholder 3">
            <a:extLst>
              <a:ext uri="{FF2B5EF4-FFF2-40B4-BE49-F238E27FC236}">
                <a16:creationId xmlns:a16="http://schemas.microsoft.com/office/drawing/2014/main" id="{244FB8E1-9D40-4BE3-8A79-5EF67437ACFE}"/>
              </a:ext>
            </a:extLst>
          </p:cNvPr>
          <p:cNvSpPr>
            <a:spLocks noGrp="1"/>
          </p:cNvSpPr>
          <p:nvPr>
            <p:ph type="body" sz="half" idx="2"/>
          </p:nvPr>
        </p:nvSpPr>
        <p:spPr>
          <a:xfrm>
            <a:off x="3064041" y="3080085"/>
            <a:ext cx="6063918" cy="1187116"/>
          </a:xfrm>
        </p:spPr>
        <p:txBody>
          <a:bodyPr/>
          <a:lstStyle/>
          <a:p>
            <a:r>
              <a:rPr lang="en-US" dirty="0"/>
              <a:t>Following slide will show two subnets, the default one and an added one labeled public subnet 2. Having a second subnet is useful when one availability zone fails, the second subnet can be used to take over.</a:t>
            </a:r>
          </a:p>
        </p:txBody>
      </p:sp>
    </p:spTree>
    <p:extLst>
      <p:ext uri="{BB962C8B-B14F-4D97-AF65-F5344CB8AC3E}">
        <p14:creationId xmlns:p14="http://schemas.microsoft.com/office/powerpoint/2010/main" val="2208066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application&#10;&#10;Description automatically generated">
            <a:extLst>
              <a:ext uri="{FF2B5EF4-FFF2-40B4-BE49-F238E27FC236}">
                <a16:creationId xmlns:a16="http://schemas.microsoft.com/office/drawing/2014/main" id="{9594D8FF-5417-498E-9EE9-13BD2B7182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0" y="1562100"/>
            <a:ext cx="6574274" cy="327660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906379" y="2362200"/>
            <a:ext cx="1752600" cy="1676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shows the dashboard with two subnets and the route table of public subnet 2.</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525379" y="629652"/>
            <a:ext cx="2618874" cy="15199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t>Adding another subnet</a:t>
            </a:r>
          </a:p>
        </p:txBody>
      </p:sp>
    </p:spTree>
    <p:extLst>
      <p:ext uri="{BB962C8B-B14F-4D97-AF65-F5344CB8AC3E}">
        <p14:creationId xmlns:p14="http://schemas.microsoft.com/office/powerpoint/2010/main" val="3179092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B082DCB0-8AAA-4D39-B905-D1ADE27681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279"/>
          <a:stretch/>
        </p:blipFill>
        <p:spPr>
          <a:xfrm>
            <a:off x="20" y="10"/>
            <a:ext cx="12191435" cy="6857989"/>
          </a:xfrm>
          <a:prstGeom prst="rect">
            <a:avLst/>
          </a:prstGeom>
        </p:spPr>
      </p:pic>
      <p:sp>
        <p:nvSpPr>
          <p:cNvPr id="10" name="Rectangle 9">
            <a:extLst>
              <a:ext uri="{FF2B5EF4-FFF2-40B4-BE49-F238E27FC236}">
                <a16:creationId xmlns:a16="http://schemas.microsoft.com/office/drawing/2014/main" id="{A17823FA-1B3E-4584-8A71-416FCE831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2074"/>
            <a:ext cx="12192001" cy="4733924"/>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1523999"/>
            <a:ext cx="10668000" cy="3535018"/>
          </a:xfrm>
        </p:spPr>
        <p:txBody>
          <a:bodyPr anchor="ctr">
            <a:normAutofit/>
          </a:bodyPr>
          <a:lstStyle/>
          <a:p>
            <a:r>
              <a:rPr lang="en-US" sz="8000">
                <a:solidFill>
                  <a:srgbClr val="FFFFFF"/>
                </a:solidFill>
              </a:rPr>
              <a:t>Virtual Machine (VM) Instance Security</a:t>
            </a:r>
            <a:br>
              <a:rPr lang="en-US" sz="8000">
                <a:solidFill>
                  <a:srgbClr val="FFFFFF"/>
                </a:solidFill>
              </a:rPr>
            </a:br>
            <a:endParaRPr lang="en-US" sz="8000">
              <a:solidFill>
                <a:srgbClr val="FFFFFF"/>
              </a:solidFill>
            </a:endParaRPr>
          </a:p>
        </p:txBody>
      </p:sp>
    </p:spTree>
    <p:extLst>
      <p:ext uri="{BB962C8B-B14F-4D97-AF65-F5344CB8AC3E}">
        <p14:creationId xmlns:p14="http://schemas.microsoft.com/office/powerpoint/2010/main" val="6279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B34E-7C5F-47C8-9CDB-5816909C8870}"/>
              </a:ext>
            </a:extLst>
          </p:cNvPr>
          <p:cNvSpPr>
            <a:spLocks noGrp="1"/>
          </p:cNvSpPr>
          <p:nvPr>
            <p:ph type="title"/>
          </p:nvPr>
        </p:nvSpPr>
        <p:spPr/>
        <p:txBody>
          <a:bodyPr/>
          <a:lstStyle/>
          <a:p>
            <a:pPr algn="ctr"/>
            <a:r>
              <a:rPr lang="en-US" dirty="0"/>
              <a:t>Tasks</a:t>
            </a:r>
          </a:p>
        </p:txBody>
      </p:sp>
      <p:sp>
        <p:nvSpPr>
          <p:cNvPr id="3" name="Content Placeholder 2">
            <a:extLst>
              <a:ext uri="{FF2B5EF4-FFF2-40B4-BE49-F238E27FC236}">
                <a16:creationId xmlns:a16="http://schemas.microsoft.com/office/drawing/2014/main" id="{DC4F9996-75FE-4CB6-9059-85227A9DEA1B}"/>
              </a:ext>
            </a:extLst>
          </p:cNvPr>
          <p:cNvSpPr>
            <a:spLocks noGrp="1"/>
          </p:cNvSpPr>
          <p:nvPr>
            <p:ph idx="1"/>
          </p:nvPr>
        </p:nvSpPr>
        <p:spPr/>
        <p:txBody>
          <a:bodyPr/>
          <a:lstStyle/>
          <a:p>
            <a:r>
              <a:rPr lang="en-US" dirty="0"/>
              <a:t>Launching an EC2 instance</a:t>
            </a:r>
          </a:p>
          <a:p>
            <a:r>
              <a:rPr lang="en-US" dirty="0"/>
              <a:t>Setting up a security group</a:t>
            </a:r>
          </a:p>
        </p:txBody>
      </p:sp>
    </p:spTree>
    <p:extLst>
      <p:ext uri="{BB962C8B-B14F-4D97-AF65-F5344CB8AC3E}">
        <p14:creationId xmlns:p14="http://schemas.microsoft.com/office/powerpoint/2010/main" val="961923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C71DD-D96D-4520-8E6B-295533045B1C}"/>
              </a:ext>
            </a:extLst>
          </p:cNvPr>
          <p:cNvSpPr>
            <a:spLocks noGrp="1"/>
          </p:cNvSpPr>
          <p:nvPr>
            <p:ph type="title"/>
          </p:nvPr>
        </p:nvSpPr>
        <p:spPr/>
        <p:txBody>
          <a:bodyPr>
            <a:normAutofit fontScale="90000"/>
          </a:bodyPr>
          <a:lstStyle/>
          <a:p>
            <a:pPr algn="ctr"/>
            <a:r>
              <a:rPr lang="en-US" dirty="0" err="1"/>
              <a:t>Lauching</a:t>
            </a:r>
            <a:r>
              <a:rPr lang="en-US" dirty="0"/>
              <a:t> EC2 in a Virtual Private Cloud (VCP)</a:t>
            </a:r>
          </a:p>
        </p:txBody>
      </p:sp>
      <p:sp>
        <p:nvSpPr>
          <p:cNvPr id="3" name="Content Placeholder 2">
            <a:extLst>
              <a:ext uri="{FF2B5EF4-FFF2-40B4-BE49-F238E27FC236}">
                <a16:creationId xmlns:a16="http://schemas.microsoft.com/office/drawing/2014/main" id="{301339D9-9CA3-4473-8671-7235675CD345}"/>
              </a:ext>
            </a:extLst>
          </p:cNvPr>
          <p:cNvSpPr>
            <a:spLocks noGrp="1"/>
          </p:cNvSpPr>
          <p:nvPr>
            <p:ph idx="1"/>
          </p:nvPr>
        </p:nvSpPr>
        <p:spPr/>
        <p:txBody>
          <a:bodyPr/>
          <a:lstStyle/>
          <a:p>
            <a:pPr marL="0" indent="0">
              <a:buNone/>
            </a:pPr>
            <a:r>
              <a:rPr lang="en-US" dirty="0"/>
              <a:t>Following slide will show a screenshot of the EC2 Instance launched and the details page which shows the IPv4 address, the VCP ID and Subnet ID</a:t>
            </a:r>
          </a:p>
        </p:txBody>
      </p:sp>
    </p:spTree>
    <p:extLst>
      <p:ext uri="{BB962C8B-B14F-4D97-AF65-F5344CB8AC3E}">
        <p14:creationId xmlns:p14="http://schemas.microsoft.com/office/powerpoint/2010/main" val="438756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lluminated server room panel">
            <a:extLst>
              <a:ext uri="{FF2B5EF4-FFF2-40B4-BE49-F238E27FC236}">
                <a16:creationId xmlns:a16="http://schemas.microsoft.com/office/drawing/2014/main" id="{7203E2F1-EB84-4DF2-B832-717EF5C2E90F}"/>
              </a:ext>
            </a:extLst>
          </p:cNvPr>
          <p:cNvPicPr>
            <a:picLocks noChangeAspect="1"/>
          </p:cNvPicPr>
          <p:nvPr/>
        </p:nvPicPr>
        <p:blipFill rotWithShape="1">
          <a:blip r:embed="rId2"/>
          <a:srcRect t="15924"/>
          <a:stretch/>
        </p:blipFill>
        <p:spPr>
          <a:xfrm>
            <a:off x="20" y="-2"/>
            <a:ext cx="12220030" cy="6858000"/>
          </a:xfrm>
          <a:prstGeom prst="rect">
            <a:avLst/>
          </a:prstGeom>
        </p:spPr>
      </p:pic>
      <p:sp>
        <p:nvSpPr>
          <p:cNvPr id="10" name="Rectangle 9">
            <a:extLst>
              <a:ext uri="{FF2B5EF4-FFF2-40B4-BE49-F238E27FC236}">
                <a16:creationId xmlns:a16="http://schemas.microsoft.com/office/drawing/2014/main" id="{B9534082-2540-4B3D-8308-94E86AEC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10075" y="-923925"/>
            <a:ext cx="6858000" cy="8705850"/>
          </a:xfrm>
          <a:prstGeom prst="rect">
            <a:avLst/>
          </a:prstGeom>
          <a:gradFill>
            <a:gsLst>
              <a:gs pos="100000">
                <a:srgbClr val="000000">
                  <a:alpha val="0"/>
                </a:srgbClr>
              </a:gs>
              <a:gs pos="27000">
                <a:srgbClr val="000000">
                  <a:alpha val="70000"/>
                </a:srgb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0" y="1062039"/>
            <a:ext cx="6096000" cy="2447924"/>
          </a:xfrm>
        </p:spPr>
        <p:txBody>
          <a:bodyPr>
            <a:normAutofit/>
          </a:bodyPr>
          <a:lstStyle/>
          <a:p>
            <a:pPr algn="r"/>
            <a:r>
              <a:rPr lang="en-US" sz="5600"/>
              <a:t>Virtual Machine (VM) Instances</a:t>
            </a:r>
            <a:br>
              <a:rPr lang="en-US" sz="5600"/>
            </a:br>
            <a:endParaRPr lang="en-US" sz="5600"/>
          </a:p>
        </p:txBody>
      </p:sp>
    </p:spTree>
    <p:extLst>
      <p:ext uri="{BB962C8B-B14F-4D97-AF65-F5344CB8AC3E}">
        <p14:creationId xmlns:p14="http://schemas.microsoft.com/office/powerpoint/2010/main" val="390846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38F449B-3556-424C-80D4-3861AF38A555}"/>
              </a:ext>
            </a:extLst>
          </p:cNvPr>
          <p:cNvPicPr>
            <a:picLocks noGrp="1" noChangeAspect="1"/>
          </p:cNvPicPr>
          <p:nvPr>
            <p:ph idx="1"/>
          </p:nvPr>
        </p:nvPicPr>
        <p:blipFill>
          <a:blip r:embed="rId2"/>
          <a:stretch>
            <a:fillRect/>
          </a:stretch>
        </p:blipFill>
        <p:spPr>
          <a:xfrm>
            <a:off x="4519862" y="1677989"/>
            <a:ext cx="6989159" cy="3502022"/>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23707" y="2133600"/>
            <a:ext cx="1752600" cy="1371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shows the Details section of the EC2 instance.</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133600" y="762000"/>
            <a:ext cx="2133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t>Launching an EC2 instance</a:t>
            </a:r>
          </a:p>
        </p:txBody>
      </p:sp>
    </p:spTree>
    <p:extLst>
      <p:ext uri="{BB962C8B-B14F-4D97-AF65-F5344CB8AC3E}">
        <p14:creationId xmlns:p14="http://schemas.microsoft.com/office/powerpoint/2010/main" val="85653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5448-1B75-458D-820E-3519DA55A905}"/>
              </a:ext>
            </a:extLst>
          </p:cNvPr>
          <p:cNvSpPr>
            <a:spLocks noGrp="1"/>
          </p:cNvSpPr>
          <p:nvPr>
            <p:ph type="title"/>
          </p:nvPr>
        </p:nvSpPr>
        <p:spPr/>
        <p:txBody>
          <a:bodyPr/>
          <a:lstStyle/>
          <a:p>
            <a:pPr algn="ctr"/>
            <a:r>
              <a:rPr lang="en-US" dirty="0"/>
              <a:t>Setting up a security group</a:t>
            </a:r>
          </a:p>
        </p:txBody>
      </p:sp>
      <p:sp>
        <p:nvSpPr>
          <p:cNvPr id="3" name="Content Placeholder 2">
            <a:extLst>
              <a:ext uri="{FF2B5EF4-FFF2-40B4-BE49-F238E27FC236}">
                <a16:creationId xmlns:a16="http://schemas.microsoft.com/office/drawing/2014/main" id="{39C9A50B-3014-4C0A-8A18-A55EC35AC4EA}"/>
              </a:ext>
            </a:extLst>
          </p:cNvPr>
          <p:cNvSpPr>
            <a:spLocks noGrp="1"/>
          </p:cNvSpPr>
          <p:nvPr>
            <p:ph idx="1"/>
          </p:nvPr>
        </p:nvSpPr>
        <p:spPr/>
        <p:txBody>
          <a:bodyPr/>
          <a:lstStyle/>
          <a:p>
            <a:pPr marL="0" indent="0">
              <a:buNone/>
            </a:pPr>
            <a:r>
              <a:rPr lang="en-US" dirty="0"/>
              <a:t>The following slide shows successful pings to the network. Before adjusting the security settings, successful pings was not possible as the security group did not allow pings or ICMP traffic.</a:t>
            </a:r>
          </a:p>
        </p:txBody>
      </p:sp>
    </p:spTree>
    <p:extLst>
      <p:ext uri="{BB962C8B-B14F-4D97-AF65-F5344CB8AC3E}">
        <p14:creationId xmlns:p14="http://schemas.microsoft.com/office/powerpoint/2010/main" val="129471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37EC2DF-7B48-4767-AE2B-AAAF67E0314E}"/>
              </a:ext>
            </a:extLst>
          </p:cNvPr>
          <p:cNvPicPr>
            <a:picLocks noGrp="1" noChangeAspect="1"/>
          </p:cNvPicPr>
          <p:nvPr>
            <p:ph idx="1"/>
          </p:nvPr>
        </p:nvPicPr>
        <p:blipFill>
          <a:blip r:embed="rId2"/>
          <a:stretch>
            <a:fillRect/>
          </a:stretch>
        </p:blipFill>
        <p:spPr>
          <a:xfrm>
            <a:off x="4495800" y="2031483"/>
            <a:ext cx="5410200" cy="2825199"/>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62200" y="2590800"/>
            <a:ext cx="1752600" cy="1828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shows the successful ping from your computer to the instance in the cloud.</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057400" y="914400"/>
            <a:ext cx="21336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t>Setting up a security group</a:t>
            </a:r>
          </a:p>
        </p:txBody>
      </p:sp>
    </p:spTree>
    <p:extLst>
      <p:ext uri="{BB962C8B-B14F-4D97-AF65-F5344CB8AC3E}">
        <p14:creationId xmlns:p14="http://schemas.microsoft.com/office/powerpoint/2010/main" val="2190259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8F844-DF5F-409D-AAA7-350B3A7D831D}"/>
              </a:ext>
            </a:extLst>
          </p:cNvPr>
          <p:cNvSpPr>
            <a:spLocks noGrp="1"/>
          </p:cNvSpPr>
          <p:nvPr>
            <p:ph type="title"/>
          </p:nvPr>
        </p:nvSpPr>
        <p:spPr>
          <a:xfrm>
            <a:off x="1049572" y="946205"/>
            <a:ext cx="9955033" cy="1079829"/>
          </a:xfrm>
        </p:spPr>
        <p:txBody>
          <a:bodyPr anchor="ctr">
            <a:normAutofit/>
          </a:bodyPr>
          <a:lstStyle/>
          <a:p>
            <a:r>
              <a:rPr lang="en-US" dirty="0">
                <a:effectLst/>
                <a:latin typeface="Times New Roman" panose="02020603050405020304" pitchFamily="18" charset="0"/>
              </a:rPr>
              <a:t>Challenge question:</a:t>
            </a:r>
            <a:endParaRPr lang="en-US" dirty="0"/>
          </a:p>
        </p:txBody>
      </p:sp>
      <p:sp>
        <p:nvSpPr>
          <p:cNvPr id="3" name="Content Placeholder 2">
            <a:extLst>
              <a:ext uri="{FF2B5EF4-FFF2-40B4-BE49-F238E27FC236}">
                <a16:creationId xmlns:a16="http://schemas.microsoft.com/office/drawing/2014/main" id="{51C8829B-F7DF-44BB-8531-C65B11BEF74B}"/>
              </a:ext>
            </a:extLst>
          </p:cNvPr>
          <p:cNvSpPr>
            <a:spLocks noGrp="1"/>
          </p:cNvSpPr>
          <p:nvPr>
            <p:ph idx="1"/>
          </p:nvPr>
        </p:nvSpPr>
        <p:spPr>
          <a:xfrm>
            <a:off x="1057522" y="3339548"/>
            <a:ext cx="7816134" cy="2943899"/>
          </a:xfrm>
        </p:spPr>
        <p:txBody>
          <a:bodyPr anchor="t">
            <a:normAutofit/>
          </a:bodyPr>
          <a:lstStyle/>
          <a:p>
            <a:pPr marL="0" indent="0">
              <a:buNone/>
            </a:pPr>
            <a:r>
              <a:rPr lang="en-US" sz="2600">
                <a:effectLst/>
                <a:latin typeface="Times New Roman" panose="02020603050405020304" pitchFamily="18" charset="0"/>
              </a:rPr>
              <a:t>After completing Part 2, could you connect to the EC2 instance via an SSH client on your </a:t>
            </a:r>
            <a:br>
              <a:rPr lang="en-US" sz="2600"/>
            </a:br>
            <a:r>
              <a:rPr lang="en-US" sz="2600">
                <a:effectLst/>
                <a:latin typeface="Times New Roman" panose="02020603050405020304" pitchFamily="18" charset="0"/>
              </a:rPr>
              <a:t>computer? Why or why not? </a:t>
            </a:r>
          </a:p>
          <a:p>
            <a:r>
              <a:rPr lang="en-US" sz="2600">
                <a:latin typeface="Times New Roman" panose="02020603050405020304" pitchFamily="18" charset="0"/>
              </a:rPr>
              <a:t>I was not able to connect to my EC2 via an SSH, I receive an error stating that port 22 must be open in order to connect through </a:t>
            </a:r>
            <a:r>
              <a:rPr lang="en-US" sz="2600" err="1">
                <a:latin typeface="Times New Roman" panose="02020603050405020304" pitchFamily="18" charset="0"/>
              </a:rPr>
              <a:t>ssh</a:t>
            </a:r>
            <a:r>
              <a:rPr lang="en-US" sz="2600">
                <a:latin typeface="Times New Roman" panose="02020603050405020304" pitchFamily="18" charset="0"/>
              </a:rPr>
              <a:t>. It was not possible due to my security protocol not allowing a port 22 connection.</a:t>
            </a:r>
            <a:endParaRPr lang="en-US" sz="2600"/>
          </a:p>
        </p:txBody>
      </p:sp>
      <p:grpSp>
        <p:nvGrpSpPr>
          <p:cNvPr id="10" name="Group 9">
            <a:extLst>
              <a:ext uri="{FF2B5EF4-FFF2-40B4-BE49-F238E27FC236}">
                <a16:creationId xmlns:a16="http://schemas.microsoft.com/office/drawing/2014/main" id="{946904AF-CB04-4074-8038-1E84BC092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544" y="2244769"/>
            <a:ext cx="12191456" cy="2651760"/>
            <a:chOff x="476" y="-3923156"/>
            <a:chExt cx="10667524" cy="2493728"/>
          </a:xfrm>
        </p:grpSpPr>
        <p:sp>
          <p:nvSpPr>
            <p:cNvPr id="11" name="Freeform: Shape 10">
              <a:extLst>
                <a:ext uri="{FF2B5EF4-FFF2-40B4-BE49-F238E27FC236}">
                  <a16:creationId xmlns:a16="http://schemas.microsoft.com/office/drawing/2014/main" id="{4474A189-041A-4CCA-8049-673528200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88DA012-BD02-4870-86EF-931F6EF42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64616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E761916F-5CE3-4E83-8582-7AC7393D1C3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279"/>
          <a:stretch/>
        </p:blipFill>
        <p:spPr>
          <a:xfrm>
            <a:off x="20" y="10"/>
            <a:ext cx="12191435" cy="6857989"/>
          </a:xfrm>
          <a:prstGeom prst="rect">
            <a:avLst/>
          </a:prstGeom>
        </p:spPr>
      </p:pic>
      <p:sp>
        <p:nvSpPr>
          <p:cNvPr id="10" name="Rectangle 9">
            <a:extLst>
              <a:ext uri="{FF2B5EF4-FFF2-40B4-BE49-F238E27FC236}">
                <a16:creationId xmlns:a16="http://schemas.microsoft.com/office/drawing/2014/main" id="{A5761B15-C433-40FE-BB67-ECF17E50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47974"/>
            <a:ext cx="12192001" cy="3608431"/>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320798"/>
            <a:ext cx="10668000" cy="1985963"/>
          </a:xfrm>
        </p:spPr>
        <p:txBody>
          <a:bodyPr>
            <a:normAutofit/>
          </a:bodyPr>
          <a:lstStyle/>
          <a:p>
            <a:r>
              <a:rPr lang="en-US" sz="6800">
                <a:solidFill>
                  <a:srgbClr val="FFFFFF"/>
                </a:solidFill>
              </a:rPr>
              <a:t>Cloud Storage</a:t>
            </a:r>
            <a:br>
              <a:rPr lang="en-US" sz="6800">
                <a:solidFill>
                  <a:srgbClr val="FFFFFF"/>
                </a:solidFill>
              </a:rPr>
            </a:br>
            <a:endParaRPr lang="en-US" sz="6800">
              <a:solidFill>
                <a:srgbClr val="FFFFFF"/>
              </a:solidFill>
            </a:endParaRPr>
          </a:p>
        </p:txBody>
      </p:sp>
    </p:spTree>
    <p:extLst>
      <p:ext uri="{BB962C8B-B14F-4D97-AF65-F5344CB8AC3E}">
        <p14:creationId xmlns:p14="http://schemas.microsoft.com/office/powerpoint/2010/main" val="342336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E602-9A4B-45F1-89E9-478979A3667F}"/>
              </a:ext>
            </a:extLst>
          </p:cNvPr>
          <p:cNvSpPr>
            <a:spLocks noGrp="1"/>
          </p:cNvSpPr>
          <p:nvPr>
            <p:ph type="title"/>
          </p:nvPr>
        </p:nvSpPr>
        <p:spPr/>
        <p:txBody>
          <a:bodyPr/>
          <a:lstStyle/>
          <a:p>
            <a:r>
              <a:rPr lang="en-US" dirty="0"/>
              <a:t>Tasks</a:t>
            </a:r>
          </a:p>
        </p:txBody>
      </p:sp>
      <p:sp>
        <p:nvSpPr>
          <p:cNvPr id="3" name="Content Placeholder 2">
            <a:extLst>
              <a:ext uri="{FF2B5EF4-FFF2-40B4-BE49-F238E27FC236}">
                <a16:creationId xmlns:a16="http://schemas.microsoft.com/office/drawing/2014/main" id="{5CA8F08D-E746-4EA1-9DD6-F515A11DDC58}"/>
              </a:ext>
            </a:extLst>
          </p:cNvPr>
          <p:cNvSpPr>
            <a:spLocks noGrp="1"/>
          </p:cNvSpPr>
          <p:nvPr>
            <p:ph idx="1"/>
          </p:nvPr>
        </p:nvSpPr>
        <p:spPr/>
        <p:txBody>
          <a:bodyPr/>
          <a:lstStyle/>
          <a:p>
            <a:r>
              <a:rPr lang="en-US" dirty="0"/>
              <a:t>Create an S3 bucket</a:t>
            </a:r>
          </a:p>
          <a:p>
            <a:r>
              <a:rPr lang="en-US" dirty="0"/>
              <a:t>Upload a file</a:t>
            </a:r>
          </a:p>
          <a:p>
            <a:r>
              <a:rPr lang="en-US" dirty="0"/>
              <a:t>Change file and bucket permissions</a:t>
            </a:r>
          </a:p>
          <a:p>
            <a:r>
              <a:rPr lang="en-US" dirty="0"/>
              <a:t>Remove file</a:t>
            </a:r>
          </a:p>
        </p:txBody>
      </p:sp>
    </p:spTree>
    <p:extLst>
      <p:ext uri="{BB962C8B-B14F-4D97-AF65-F5344CB8AC3E}">
        <p14:creationId xmlns:p14="http://schemas.microsoft.com/office/powerpoint/2010/main" val="2545372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3C22B73B-8888-45A2-85B6-7AB09F8DE173}"/>
              </a:ext>
            </a:extLst>
          </p:cNvPr>
          <p:cNvSpPr txBox="1">
            <a:spLocks/>
          </p:cNvSpPr>
          <p:nvPr/>
        </p:nvSpPr>
        <p:spPr>
          <a:xfrm>
            <a:off x="2363788" y="1752600"/>
            <a:ext cx="7313612" cy="411638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1600" dirty="0"/>
              <a:t>What does the default encryption do? </a:t>
            </a:r>
          </a:p>
          <a:p>
            <a:endParaRPr lang="en-US" sz="1600" dirty="0"/>
          </a:p>
          <a:p>
            <a:r>
              <a:rPr lang="en-US" sz="1600" dirty="0"/>
              <a:t>Answer here: It encrypts an object before saving it to disk and decrypts the object when it is downloaded. Helps save on encryption cost using server based encryption.</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References:</a:t>
            </a:r>
          </a:p>
          <a:p>
            <a:r>
              <a:rPr lang="en-US" sz="1600" dirty="0"/>
              <a:t>1. https://docs.aws.amazon.com/AmazonS3/latest/userguide/bucket-encryption.html</a:t>
            </a:r>
          </a:p>
          <a:p>
            <a:r>
              <a:rPr lang="en-US" sz="1600" dirty="0"/>
              <a:t>2. https://www.amazonaws.cn/en/kms/faqs/</a:t>
            </a:r>
          </a:p>
          <a:p>
            <a:endParaRPr lang="en-US" sz="1600" dirty="0"/>
          </a:p>
          <a:p>
            <a:endParaRPr lang="en-US" sz="1600" dirty="0"/>
          </a:p>
        </p:txBody>
      </p:sp>
      <p:sp>
        <p:nvSpPr>
          <p:cNvPr id="4" name="Title 3">
            <a:extLst>
              <a:ext uri="{FF2B5EF4-FFF2-40B4-BE49-F238E27FC236}">
                <a16:creationId xmlns:a16="http://schemas.microsoft.com/office/drawing/2014/main" id="{98EC6425-D2AA-4ED7-8955-375BF90E2444}"/>
              </a:ext>
            </a:extLst>
          </p:cNvPr>
          <p:cNvSpPr>
            <a:spLocks noGrp="1"/>
          </p:cNvSpPr>
          <p:nvPr>
            <p:ph type="title"/>
          </p:nvPr>
        </p:nvSpPr>
        <p:spPr>
          <a:xfrm>
            <a:off x="2387355" y="905776"/>
            <a:ext cx="5486400" cy="566738"/>
          </a:xfrm>
        </p:spPr>
        <p:txBody>
          <a:bodyPr>
            <a:noAutofit/>
          </a:bodyPr>
          <a:lstStyle/>
          <a:p>
            <a:r>
              <a:rPr lang="en-US" sz="2800" dirty="0"/>
              <a:t>Question</a:t>
            </a:r>
          </a:p>
        </p:txBody>
      </p:sp>
    </p:spTree>
    <p:extLst>
      <p:ext uri="{BB962C8B-B14F-4D97-AF65-F5344CB8AC3E}">
        <p14:creationId xmlns:p14="http://schemas.microsoft.com/office/powerpoint/2010/main" val="3116269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D397-CE5E-4465-9602-2E473FB02B69}"/>
              </a:ext>
            </a:extLst>
          </p:cNvPr>
          <p:cNvSpPr>
            <a:spLocks noGrp="1"/>
          </p:cNvSpPr>
          <p:nvPr>
            <p:ph type="title"/>
          </p:nvPr>
        </p:nvSpPr>
        <p:spPr>
          <a:xfrm>
            <a:off x="3938338" y="1026694"/>
            <a:ext cx="3810000" cy="1524000"/>
          </a:xfrm>
        </p:spPr>
        <p:txBody>
          <a:bodyPr/>
          <a:lstStyle/>
          <a:p>
            <a:r>
              <a:rPr lang="en-US" dirty="0"/>
              <a:t>Uploading a file</a:t>
            </a:r>
          </a:p>
        </p:txBody>
      </p:sp>
      <p:sp>
        <p:nvSpPr>
          <p:cNvPr id="4" name="Text Placeholder 3">
            <a:extLst>
              <a:ext uri="{FF2B5EF4-FFF2-40B4-BE49-F238E27FC236}">
                <a16:creationId xmlns:a16="http://schemas.microsoft.com/office/drawing/2014/main" id="{FFED3A4A-B068-4CDA-BE79-B8FF12D6F6B1}"/>
              </a:ext>
            </a:extLst>
          </p:cNvPr>
          <p:cNvSpPr>
            <a:spLocks noGrp="1"/>
          </p:cNvSpPr>
          <p:nvPr>
            <p:ph type="body" sz="half" idx="2"/>
          </p:nvPr>
        </p:nvSpPr>
        <p:spPr>
          <a:xfrm>
            <a:off x="3689685" y="2783307"/>
            <a:ext cx="3810000" cy="3048000"/>
          </a:xfrm>
        </p:spPr>
        <p:txBody>
          <a:bodyPr/>
          <a:lstStyle/>
          <a:p>
            <a:r>
              <a:rPr lang="en-US" dirty="0"/>
              <a:t>Next two slides will show the failure of accessing a file that was uploaded due to default permissions which do not allow outside access. Then the new bucket with changed permissions to access the file.</a:t>
            </a:r>
          </a:p>
        </p:txBody>
      </p:sp>
    </p:spTree>
    <p:extLst>
      <p:ext uri="{BB962C8B-B14F-4D97-AF65-F5344CB8AC3E}">
        <p14:creationId xmlns:p14="http://schemas.microsoft.com/office/powerpoint/2010/main" val="3524654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C4713DF-2147-4428-9CA5-A4C842644784}"/>
              </a:ext>
            </a:extLst>
          </p:cNvPr>
          <p:cNvPicPr>
            <a:picLocks noGrp="1" noChangeAspect="1"/>
          </p:cNvPicPr>
          <p:nvPr>
            <p:ph idx="1"/>
          </p:nvPr>
        </p:nvPicPr>
        <p:blipFill>
          <a:blip r:embed="rId2"/>
          <a:stretch>
            <a:fillRect/>
          </a:stretch>
        </p:blipFill>
        <p:spPr>
          <a:xfrm>
            <a:off x="4495800" y="2171624"/>
            <a:ext cx="5410200" cy="2544914"/>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24100" y="2133600"/>
            <a:ext cx="1752600" cy="1295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shows the Access Denied error message in a browser window.</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133600" y="762000"/>
            <a:ext cx="2133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Uploading a file</a:t>
            </a:r>
          </a:p>
        </p:txBody>
      </p:sp>
    </p:spTree>
    <p:extLst>
      <p:ext uri="{BB962C8B-B14F-4D97-AF65-F5344CB8AC3E}">
        <p14:creationId xmlns:p14="http://schemas.microsoft.com/office/powerpoint/2010/main" val="1470172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62200" y="2209800"/>
            <a:ext cx="1752600" cy="1828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should show the permissions or access control list (ACL) information of the uploaded file.</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057400" y="762000"/>
            <a:ext cx="2133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Changing permissions</a:t>
            </a:r>
          </a:p>
        </p:txBody>
      </p:sp>
      <p:pic>
        <p:nvPicPr>
          <p:cNvPr id="14" name="Content Placeholder 13">
            <a:extLst>
              <a:ext uri="{FF2B5EF4-FFF2-40B4-BE49-F238E27FC236}">
                <a16:creationId xmlns:a16="http://schemas.microsoft.com/office/drawing/2014/main" id="{056FD100-597E-48CB-9426-3FE449F2092E}"/>
              </a:ext>
            </a:extLst>
          </p:cNvPr>
          <p:cNvPicPr>
            <a:picLocks noGrp="1" noChangeAspect="1"/>
          </p:cNvPicPr>
          <p:nvPr>
            <p:ph idx="1"/>
          </p:nvPr>
        </p:nvPicPr>
        <p:blipFill>
          <a:blip r:embed="rId2"/>
          <a:stretch>
            <a:fillRect/>
          </a:stretch>
        </p:blipFill>
        <p:spPr>
          <a:xfrm>
            <a:off x="4467172" y="2035712"/>
            <a:ext cx="5438828" cy="2155288"/>
          </a:xfrm>
        </p:spPr>
      </p:pic>
    </p:spTree>
    <p:extLst>
      <p:ext uri="{BB962C8B-B14F-4D97-AF65-F5344CB8AC3E}">
        <p14:creationId xmlns:p14="http://schemas.microsoft.com/office/powerpoint/2010/main" val="3929130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CCB4E-3048-4E95-9D06-34819EE38773}"/>
              </a:ext>
            </a:extLst>
          </p:cNvPr>
          <p:cNvSpPr>
            <a:spLocks noGrp="1"/>
          </p:cNvSpPr>
          <p:nvPr>
            <p:ph type="title"/>
          </p:nvPr>
        </p:nvSpPr>
        <p:spPr/>
        <p:txBody>
          <a:bodyPr/>
          <a:lstStyle/>
          <a:p>
            <a:r>
              <a:rPr lang="en-US" dirty="0"/>
              <a:t>Tasks</a:t>
            </a:r>
          </a:p>
        </p:txBody>
      </p:sp>
      <p:sp>
        <p:nvSpPr>
          <p:cNvPr id="3" name="Content Placeholder 2">
            <a:extLst>
              <a:ext uri="{FF2B5EF4-FFF2-40B4-BE49-F238E27FC236}">
                <a16:creationId xmlns:a16="http://schemas.microsoft.com/office/drawing/2014/main" id="{44AF4B3E-E45E-47FA-AEF8-8C46D604360F}"/>
              </a:ext>
            </a:extLst>
          </p:cNvPr>
          <p:cNvSpPr>
            <a:spLocks noGrp="1"/>
          </p:cNvSpPr>
          <p:nvPr>
            <p:ph idx="1"/>
          </p:nvPr>
        </p:nvSpPr>
        <p:spPr/>
        <p:txBody>
          <a:bodyPr/>
          <a:lstStyle/>
          <a:p>
            <a:r>
              <a:rPr lang="en-US" dirty="0"/>
              <a:t>Launching an EC2 Instance</a:t>
            </a:r>
          </a:p>
          <a:p>
            <a:r>
              <a:rPr lang="en-US" dirty="0"/>
              <a:t>Connecting to the Instance</a:t>
            </a:r>
          </a:p>
          <a:p>
            <a:r>
              <a:rPr lang="en-US" dirty="0"/>
              <a:t>Terminating the Instance</a:t>
            </a:r>
          </a:p>
        </p:txBody>
      </p:sp>
    </p:spTree>
    <p:extLst>
      <p:ext uri="{BB962C8B-B14F-4D97-AF65-F5344CB8AC3E}">
        <p14:creationId xmlns:p14="http://schemas.microsoft.com/office/powerpoint/2010/main" val="1922349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8DE101-246A-40F2-8D4E-2D3637AD4116}"/>
              </a:ext>
            </a:extLst>
          </p:cNvPr>
          <p:cNvSpPr>
            <a:spLocks noGrp="1"/>
          </p:cNvSpPr>
          <p:nvPr>
            <p:ph type="title"/>
          </p:nvPr>
        </p:nvSpPr>
        <p:spPr>
          <a:xfrm>
            <a:off x="1049572" y="946205"/>
            <a:ext cx="9955033" cy="1079829"/>
          </a:xfrm>
        </p:spPr>
        <p:txBody>
          <a:bodyPr anchor="ctr">
            <a:normAutofit/>
          </a:bodyPr>
          <a:lstStyle/>
          <a:p>
            <a:r>
              <a:rPr lang="en-US" dirty="0"/>
              <a:t>Challenge Question</a:t>
            </a:r>
          </a:p>
        </p:txBody>
      </p:sp>
      <p:sp>
        <p:nvSpPr>
          <p:cNvPr id="3" name="Content Placeholder 2">
            <a:extLst>
              <a:ext uri="{FF2B5EF4-FFF2-40B4-BE49-F238E27FC236}">
                <a16:creationId xmlns:a16="http://schemas.microsoft.com/office/drawing/2014/main" id="{47908190-D58B-491F-9EF6-490BF13A6076}"/>
              </a:ext>
            </a:extLst>
          </p:cNvPr>
          <p:cNvSpPr>
            <a:spLocks noGrp="1"/>
          </p:cNvSpPr>
          <p:nvPr>
            <p:ph idx="1"/>
          </p:nvPr>
        </p:nvSpPr>
        <p:spPr>
          <a:xfrm>
            <a:off x="1057522" y="3339548"/>
            <a:ext cx="7816134" cy="2943899"/>
          </a:xfrm>
        </p:spPr>
        <p:txBody>
          <a:bodyPr anchor="t">
            <a:normAutofit/>
          </a:bodyPr>
          <a:lstStyle/>
          <a:p>
            <a:r>
              <a:rPr lang="en-US" dirty="0"/>
              <a:t>If permissions were not changed for both bucket and file, would you have access?</a:t>
            </a:r>
          </a:p>
          <a:p>
            <a:pPr lvl="1"/>
            <a:r>
              <a:rPr lang="en-US" dirty="0"/>
              <a:t>My answer is no, if the bucket was not made public then only authorized users would be able to access it, if the file was not made public then only files that are public can be viewed.</a:t>
            </a:r>
          </a:p>
        </p:txBody>
      </p:sp>
      <p:grpSp>
        <p:nvGrpSpPr>
          <p:cNvPr id="10" name="Group 9">
            <a:extLst>
              <a:ext uri="{FF2B5EF4-FFF2-40B4-BE49-F238E27FC236}">
                <a16:creationId xmlns:a16="http://schemas.microsoft.com/office/drawing/2014/main" id="{946904AF-CB04-4074-8038-1E84BC092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544" y="2244769"/>
            <a:ext cx="12191456" cy="2651760"/>
            <a:chOff x="476" y="-3923156"/>
            <a:chExt cx="10667524" cy="2493728"/>
          </a:xfrm>
        </p:grpSpPr>
        <p:sp>
          <p:nvSpPr>
            <p:cNvPr id="11" name="Freeform: Shape 10">
              <a:extLst>
                <a:ext uri="{FF2B5EF4-FFF2-40B4-BE49-F238E27FC236}">
                  <a16:creationId xmlns:a16="http://schemas.microsoft.com/office/drawing/2014/main" id="{4474A189-041A-4CCA-8049-673528200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88DA012-BD02-4870-86EF-931F6EF42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81242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phere of mesh and nodes">
            <a:extLst>
              <a:ext uri="{FF2B5EF4-FFF2-40B4-BE49-F238E27FC236}">
                <a16:creationId xmlns:a16="http://schemas.microsoft.com/office/drawing/2014/main" id="{10BDE15F-1388-4F48-B91F-10E433EAA991}"/>
              </a:ext>
            </a:extLst>
          </p:cNvPr>
          <p:cNvPicPr>
            <a:picLocks noChangeAspect="1"/>
          </p:cNvPicPr>
          <p:nvPr/>
        </p:nvPicPr>
        <p:blipFill rotWithShape="1">
          <a:blip r:embed="rId2"/>
          <a:srcRect t="2676" r="1" b="22322"/>
          <a:stretch/>
        </p:blipFill>
        <p:spPr>
          <a:xfrm>
            <a:off x="20" y="10"/>
            <a:ext cx="12191435" cy="6857989"/>
          </a:xfrm>
          <a:prstGeom prst="rect">
            <a:avLst/>
          </a:prstGeom>
        </p:spPr>
      </p:pic>
      <p:sp>
        <p:nvSpPr>
          <p:cNvPr id="10" name="Rectangle 9">
            <a:extLst>
              <a:ext uri="{FF2B5EF4-FFF2-40B4-BE49-F238E27FC236}">
                <a16:creationId xmlns:a16="http://schemas.microsoft.com/office/drawing/2014/main" id="{A5761B15-C433-40FE-BB67-ECF17E50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47974"/>
            <a:ext cx="12192001" cy="3608431"/>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320798"/>
            <a:ext cx="10668000" cy="1985963"/>
          </a:xfrm>
        </p:spPr>
        <p:txBody>
          <a:bodyPr>
            <a:normAutofit/>
          </a:bodyPr>
          <a:lstStyle/>
          <a:p>
            <a:r>
              <a:rPr lang="en-US" sz="6800">
                <a:solidFill>
                  <a:srgbClr val="FFFFFF"/>
                </a:solidFill>
              </a:rPr>
              <a:t>Cloud Monitoring</a:t>
            </a:r>
            <a:br>
              <a:rPr lang="en-US" sz="6800">
                <a:solidFill>
                  <a:srgbClr val="FFFFFF"/>
                </a:solidFill>
              </a:rPr>
            </a:br>
            <a:endParaRPr lang="en-US" sz="6800">
              <a:solidFill>
                <a:srgbClr val="FFFFFF"/>
              </a:solidFill>
            </a:endParaRPr>
          </a:p>
        </p:txBody>
      </p:sp>
    </p:spTree>
    <p:extLst>
      <p:ext uri="{BB962C8B-B14F-4D97-AF65-F5344CB8AC3E}">
        <p14:creationId xmlns:p14="http://schemas.microsoft.com/office/powerpoint/2010/main" val="70883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CE22-F0CF-4AC6-B9BB-57170D9092BE}"/>
              </a:ext>
            </a:extLst>
          </p:cNvPr>
          <p:cNvSpPr>
            <a:spLocks noGrp="1"/>
          </p:cNvSpPr>
          <p:nvPr>
            <p:ph type="title"/>
          </p:nvPr>
        </p:nvSpPr>
        <p:spPr/>
        <p:txBody>
          <a:bodyPr/>
          <a:lstStyle/>
          <a:p>
            <a:r>
              <a:rPr lang="en-US" dirty="0"/>
              <a:t>Tasks</a:t>
            </a:r>
          </a:p>
        </p:txBody>
      </p:sp>
      <p:sp>
        <p:nvSpPr>
          <p:cNvPr id="3" name="Content Placeholder 2">
            <a:extLst>
              <a:ext uri="{FF2B5EF4-FFF2-40B4-BE49-F238E27FC236}">
                <a16:creationId xmlns:a16="http://schemas.microsoft.com/office/drawing/2014/main" id="{146A175B-BD2B-4C84-8C56-29EE70DADB79}"/>
              </a:ext>
            </a:extLst>
          </p:cNvPr>
          <p:cNvSpPr>
            <a:spLocks noGrp="1"/>
          </p:cNvSpPr>
          <p:nvPr>
            <p:ph idx="1"/>
          </p:nvPr>
        </p:nvSpPr>
        <p:spPr/>
        <p:txBody>
          <a:bodyPr/>
          <a:lstStyle/>
          <a:p>
            <a:r>
              <a:rPr lang="en-US" dirty="0"/>
              <a:t>Launching an EC2 instance</a:t>
            </a:r>
          </a:p>
          <a:p>
            <a:r>
              <a:rPr lang="en-US" dirty="0"/>
              <a:t>Setting up SNS notification and subscription</a:t>
            </a:r>
          </a:p>
          <a:p>
            <a:r>
              <a:rPr lang="en-US" dirty="0"/>
              <a:t>Setting up a CloudWatch alarm</a:t>
            </a:r>
          </a:p>
        </p:txBody>
      </p:sp>
    </p:spTree>
    <p:extLst>
      <p:ext uri="{BB962C8B-B14F-4D97-AF65-F5344CB8AC3E}">
        <p14:creationId xmlns:p14="http://schemas.microsoft.com/office/powerpoint/2010/main" val="1651552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D8CD30-B337-4F2B-90D5-3C8B66B2E18A}"/>
              </a:ext>
            </a:extLst>
          </p:cNvPr>
          <p:cNvSpPr>
            <a:spLocks noGrp="1"/>
          </p:cNvSpPr>
          <p:nvPr>
            <p:ph idx="1"/>
          </p:nvPr>
        </p:nvSpPr>
        <p:spPr>
          <a:xfrm>
            <a:off x="433137" y="1804736"/>
            <a:ext cx="10668000" cy="3048001"/>
          </a:xfrm>
        </p:spPr>
        <p:txBody>
          <a:bodyPr/>
          <a:lstStyle/>
          <a:p>
            <a:pPr marL="0" indent="0">
              <a:buNone/>
            </a:pPr>
            <a:r>
              <a:rPr lang="en-US" dirty="0"/>
              <a:t>Next three slides shows the setting up and subscribing confirmation of an SNS notification system, the CloudWatch alarm and it’s metrics.</a:t>
            </a:r>
          </a:p>
        </p:txBody>
      </p:sp>
    </p:spTree>
    <p:extLst>
      <p:ext uri="{BB962C8B-B14F-4D97-AF65-F5344CB8AC3E}">
        <p14:creationId xmlns:p14="http://schemas.microsoft.com/office/powerpoint/2010/main" val="519284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4666EB0-8596-415C-A3A5-541C7B0D8E9B}"/>
              </a:ext>
            </a:extLst>
          </p:cNvPr>
          <p:cNvPicPr>
            <a:picLocks noGrp="1" noChangeAspect="1"/>
          </p:cNvPicPr>
          <p:nvPr>
            <p:ph idx="1"/>
          </p:nvPr>
        </p:nvPicPr>
        <p:blipFill>
          <a:blip r:embed="rId2"/>
          <a:stretch>
            <a:fillRect/>
          </a:stretch>
        </p:blipFill>
        <p:spPr>
          <a:xfrm>
            <a:off x="4495800" y="2018786"/>
            <a:ext cx="5410200" cy="2850593"/>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24100" y="2133600"/>
            <a:ext cx="1752600" cy="1600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shows the successful ping from your local computer to the EC2 instance.</a:t>
            </a:r>
            <a:endParaRPr lang="en-US" sz="1600" u="sng"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133600" y="762000"/>
            <a:ext cx="2133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dk1"/>
                </a:solidFill>
              </a:rPr>
              <a:t>Launching an EC2 instance</a:t>
            </a:r>
            <a:endParaRPr lang="en-US" sz="2800" dirty="0"/>
          </a:p>
        </p:txBody>
      </p:sp>
    </p:spTree>
    <p:extLst>
      <p:ext uri="{BB962C8B-B14F-4D97-AF65-F5344CB8AC3E}">
        <p14:creationId xmlns:p14="http://schemas.microsoft.com/office/powerpoint/2010/main" val="2308221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9BAEE0A-396F-4497-9558-FC71915CC080}"/>
              </a:ext>
            </a:extLst>
          </p:cNvPr>
          <p:cNvPicPr>
            <a:picLocks noGrp="1" noChangeAspect="1"/>
          </p:cNvPicPr>
          <p:nvPr>
            <p:ph idx="1"/>
          </p:nvPr>
        </p:nvPicPr>
        <p:blipFill>
          <a:blip r:embed="rId2"/>
          <a:stretch>
            <a:fillRect/>
          </a:stretch>
        </p:blipFill>
        <p:spPr>
          <a:xfrm>
            <a:off x="4495800" y="2000664"/>
            <a:ext cx="5410200" cy="2886837"/>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247900" y="2590800"/>
            <a:ext cx="1981200" cy="1600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shows the browser window with the “Subscription confirmed!” message.</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1981200" y="838200"/>
            <a:ext cx="25146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2800" dirty="0">
                <a:solidFill>
                  <a:schemeClr val="dk1"/>
                </a:solidFill>
              </a:rPr>
              <a:t>Setting up SNS notification and subscription</a:t>
            </a:r>
            <a:endParaRPr lang="en-US" sz="2800" dirty="0"/>
          </a:p>
        </p:txBody>
      </p:sp>
    </p:spTree>
    <p:extLst>
      <p:ext uri="{BB962C8B-B14F-4D97-AF65-F5344CB8AC3E}">
        <p14:creationId xmlns:p14="http://schemas.microsoft.com/office/powerpoint/2010/main" val="603493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A84E494-F577-4C45-89D3-5163E0EFBDAC}"/>
              </a:ext>
            </a:extLst>
          </p:cNvPr>
          <p:cNvPicPr>
            <a:picLocks noGrp="1" noChangeAspect="1"/>
          </p:cNvPicPr>
          <p:nvPr>
            <p:ph idx="1"/>
          </p:nvPr>
        </p:nvPicPr>
        <p:blipFill>
          <a:blip r:embed="rId2"/>
          <a:stretch>
            <a:fillRect/>
          </a:stretch>
        </p:blipFill>
        <p:spPr>
          <a:xfrm>
            <a:off x="4495800" y="2103280"/>
            <a:ext cx="5410200" cy="2681602"/>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305050" y="2514600"/>
            <a:ext cx="1752600" cy="1600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shows the EC2 dashboard with several CloudWatch metrics.</a:t>
            </a:r>
            <a:endParaRPr lang="en-US" sz="1600" u="sng" dirty="0"/>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209800" y="990600"/>
            <a:ext cx="19431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2800" dirty="0">
                <a:solidFill>
                  <a:schemeClr val="dk1"/>
                </a:solidFill>
              </a:rPr>
              <a:t>Setting up a CloudWatch alarm</a:t>
            </a:r>
            <a:endParaRPr lang="en-US" sz="2800" dirty="0"/>
          </a:p>
        </p:txBody>
      </p:sp>
    </p:spTree>
    <p:extLst>
      <p:ext uri="{BB962C8B-B14F-4D97-AF65-F5344CB8AC3E}">
        <p14:creationId xmlns:p14="http://schemas.microsoft.com/office/powerpoint/2010/main" val="3346933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9FEAAE4-608F-4DE6-97B4-51573869A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5062873" cy="6858003"/>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71E1744-CC47-483C-BDF8-29A1794F62E8}"/>
              </a:ext>
            </a:extLst>
          </p:cNvPr>
          <p:cNvSpPr>
            <a:spLocks noGrp="1"/>
          </p:cNvSpPr>
          <p:nvPr>
            <p:ph type="title"/>
          </p:nvPr>
        </p:nvSpPr>
        <p:spPr>
          <a:xfrm>
            <a:off x="686635" y="1143000"/>
            <a:ext cx="3285045" cy="4572000"/>
          </a:xfrm>
        </p:spPr>
        <p:txBody>
          <a:bodyPr anchor="ctr">
            <a:normAutofit/>
          </a:bodyPr>
          <a:lstStyle/>
          <a:p>
            <a:pPr algn="r"/>
            <a:r>
              <a:rPr lang="en-US" dirty="0"/>
              <a:t>Challenges</a:t>
            </a:r>
            <a:endParaRPr lang="en-US"/>
          </a:p>
        </p:txBody>
      </p:sp>
      <p:grpSp>
        <p:nvGrpSpPr>
          <p:cNvPr id="12" name="Group 11">
            <a:extLst>
              <a:ext uri="{FF2B5EF4-FFF2-40B4-BE49-F238E27FC236}">
                <a16:creationId xmlns:a16="http://schemas.microsoft.com/office/drawing/2014/main" id="{1C03C1F1-33AC-4C16-AD56-DD6382C36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08320" y="-1"/>
            <a:ext cx="548640"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D66E751B-0173-4DAE-BDFD-D5855E48F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24F58DB-B3B0-4265-8312-823370262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695E90EC-FD8F-4968-8F76-E486BF561F27}"/>
              </a:ext>
            </a:extLst>
          </p:cNvPr>
          <p:cNvSpPr>
            <a:spLocks noGrp="1"/>
          </p:cNvSpPr>
          <p:nvPr>
            <p:ph idx="1"/>
          </p:nvPr>
        </p:nvSpPr>
        <p:spPr>
          <a:xfrm>
            <a:off x="5749369" y="1143000"/>
            <a:ext cx="5876395" cy="4572000"/>
          </a:xfrm>
        </p:spPr>
        <p:txBody>
          <a:bodyPr anchor="ctr">
            <a:normAutofit/>
          </a:bodyPr>
          <a:lstStyle/>
          <a:p>
            <a:pPr marL="0" indent="0">
              <a:buNone/>
            </a:pPr>
            <a:r>
              <a:rPr lang="en-US" dirty="0"/>
              <a:t>My biggest challenge was getting the proper amount of data to be pinged to the EC2 after setting up the CloudWatch, when I tried to send 1500 bytes of data the system would time out but with 1400 bytes of data I was successful every time. To get a successful ping with the most data I trialed and errored starting with a small amount of data then gradually raising it until failure.</a:t>
            </a:r>
          </a:p>
        </p:txBody>
      </p:sp>
    </p:spTree>
    <p:extLst>
      <p:ext uri="{BB962C8B-B14F-4D97-AF65-F5344CB8AC3E}">
        <p14:creationId xmlns:p14="http://schemas.microsoft.com/office/powerpoint/2010/main" val="1857328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CE22A-E100-4B50-9138-54CA7C8F046B}"/>
              </a:ext>
            </a:extLst>
          </p:cNvPr>
          <p:cNvSpPr>
            <a:spLocks noGrp="1"/>
          </p:cNvSpPr>
          <p:nvPr>
            <p:ph type="title"/>
          </p:nvPr>
        </p:nvSpPr>
        <p:spPr>
          <a:xfrm>
            <a:off x="762001" y="2560319"/>
            <a:ext cx="3937220" cy="3331597"/>
          </a:xfrm>
        </p:spPr>
        <p:txBody>
          <a:bodyPr anchor="b">
            <a:normAutofit/>
          </a:bodyPr>
          <a:lstStyle/>
          <a:p>
            <a:r>
              <a:rPr lang="en-US"/>
              <a:t>Skills Obtained</a:t>
            </a:r>
            <a:endParaRPr lang="en-US" dirty="0"/>
          </a:p>
        </p:txBody>
      </p:sp>
      <p:sp>
        <p:nvSpPr>
          <p:cNvPr id="17" name="Freeform: Shape 9">
            <a:extLst>
              <a:ext uri="{FF2B5EF4-FFF2-40B4-BE49-F238E27FC236}">
                <a16:creationId xmlns:a16="http://schemas.microsoft.com/office/drawing/2014/main" id="{65CD4CE6-9C5B-452B-80C8-3F0CEFB49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4562" y="2"/>
            <a:ext cx="2103120"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AA803B34-1FE8-4362-ADC8-A96D059A3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4562" y="2"/>
            <a:ext cx="2103120"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671ADE2C-A67C-47F8-8BEC-971EB0274ACD}"/>
              </a:ext>
            </a:extLst>
          </p:cNvPr>
          <p:cNvSpPr>
            <a:spLocks noGrp="1"/>
          </p:cNvSpPr>
          <p:nvPr>
            <p:ph idx="1"/>
          </p:nvPr>
        </p:nvSpPr>
        <p:spPr>
          <a:xfrm>
            <a:off x="6035040" y="1296063"/>
            <a:ext cx="5394960" cy="4492487"/>
          </a:xfrm>
        </p:spPr>
        <p:txBody>
          <a:bodyPr anchor="t">
            <a:normAutofit/>
          </a:bodyPr>
          <a:lstStyle/>
          <a:p>
            <a:r>
              <a:rPr lang="en-US" dirty="0"/>
              <a:t>Trouble shooting with AWS</a:t>
            </a:r>
          </a:p>
          <a:p>
            <a:r>
              <a:rPr lang="en-US" dirty="0"/>
              <a:t>Changing Security settings for EC2s</a:t>
            </a:r>
          </a:p>
          <a:p>
            <a:r>
              <a:rPr lang="en-US" dirty="0"/>
              <a:t>Establishing a bucket for file upload</a:t>
            </a:r>
          </a:p>
          <a:p>
            <a:r>
              <a:rPr lang="en-US" dirty="0"/>
              <a:t>Setting SNS notifications</a:t>
            </a:r>
          </a:p>
          <a:p>
            <a:r>
              <a:rPr lang="en-US" dirty="0"/>
              <a:t>Using CloudWatch</a:t>
            </a:r>
          </a:p>
        </p:txBody>
      </p:sp>
    </p:spTree>
    <p:extLst>
      <p:ext uri="{BB962C8B-B14F-4D97-AF65-F5344CB8AC3E}">
        <p14:creationId xmlns:p14="http://schemas.microsoft.com/office/powerpoint/2010/main" val="4225779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C555AB-BCB0-4BB6-97BC-D0E2821A7A46}"/>
              </a:ext>
            </a:extLst>
          </p:cNvPr>
          <p:cNvSpPr>
            <a:spLocks noGrp="1"/>
          </p:cNvSpPr>
          <p:nvPr>
            <p:ph type="title"/>
          </p:nvPr>
        </p:nvSpPr>
        <p:spPr>
          <a:xfrm>
            <a:off x="1057523" y="5191421"/>
            <a:ext cx="9947082" cy="973345"/>
          </a:xfrm>
        </p:spPr>
        <p:txBody>
          <a:bodyPr anchor="b">
            <a:normAutofit/>
          </a:bodyPr>
          <a:lstStyle/>
          <a:p>
            <a:r>
              <a:rPr lang="en-US" dirty="0"/>
              <a:t>Conclusion</a:t>
            </a:r>
          </a:p>
        </p:txBody>
      </p:sp>
      <p:sp>
        <p:nvSpPr>
          <p:cNvPr id="3" name="Content Placeholder 2">
            <a:extLst>
              <a:ext uri="{FF2B5EF4-FFF2-40B4-BE49-F238E27FC236}">
                <a16:creationId xmlns:a16="http://schemas.microsoft.com/office/drawing/2014/main" id="{CC0E38CD-7A16-41C1-8C8F-BB23D6F335B4}"/>
              </a:ext>
            </a:extLst>
          </p:cNvPr>
          <p:cNvSpPr>
            <a:spLocks noGrp="1"/>
          </p:cNvSpPr>
          <p:nvPr>
            <p:ph idx="1"/>
          </p:nvPr>
        </p:nvSpPr>
        <p:spPr>
          <a:xfrm>
            <a:off x="1057522" y="854664"/>
            <a:ext cx="7402665" cy="3160745"/>
          </a:xfrm>
        </p:spPr>
        <p:txBody>
          <a:bodyPr anchor="ctr">
            <a:normAutofit/>
          </a:bodyPr>
          <a:lstStyle/>
          <a:p>
            <a:pPr marL="0" indent="0">
              <a:buNone/>
            </a:pPr>
            <a:r>
              <a:rPr lang="en-US" dirty="0"/>
              <a:t>AWS is a very powerful tool for cloud computing. There are a lot of parameters that can be adjusted and customized for any need. </a:t>
            </a:r>
          </a:p>
        </p:txBody>
      </p:sp>
      <p:grpSp>
        <p:nvGrpSpPr>
          <p:cNvPr id="10" name="Group 9">
            <a:extLst>
              <a:ext uri="{FF2B5EF4-FFF2-40B4-BE49-F238E27FC236}">
                <a16:creationId xmlns:a16="http://schemas.microsoft.com/office/drawing/2014/main" id="{946904AF-CB04-4074-8038-1E84BC092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2149357"/>
            <a:ext cx="12191456" cy="2849975"/>
            <a:chOff x="476" y="-3923156"/>
            <a:chExt cx="10667524" cy="2493728"/>
          </a:xfrm>
        </p:grpSpPr>
        <p:sp>
          <p:nvSpPr>
            <p:cNvPr id="11" name="Freeform: Shape 10">
              <a:extLst>
                <a:ext uri="{FF2B5EF4-FFF2-40B4-BE49-F238E27FC236}">
                  <a16:creationId xmlns:a16="http://schemas.microsoft.com/office/drawing/2014/main" id="{4474A189-041A-4CCA-8049-673528200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88DA012-BD02-4870-86EF-931F6EF42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439481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9123-ACF1-4BC5-8EBC-F56563747880}"/>
              </a:ext>
            </a:extLst>
          </p:cNvPr>
          <p:cNvSpPr>
            <a:spLocks noGrp="1"/>
          </p:cNvSpPr>
          <p:nvPr>
            <p:ph type="title"/>
          </p:nvPr>
        </p:nvSpPr>
        <p:spPr/>
        <p:txBody>
          <a:bodyPr/>
          <a:lstStyle/>
          <a:p>
            <a:r>
              <a:rPr lang="en-US" dirty="0"/>
              <a:t>Launching an EC2 Instance</a:t>
            </a:r>
          </a:p>
        </p:txBody>
      </p:sp>
      <p:sp>
        <p:nvSpPr>
          <p:cNvPr id="3" name="Content Placeholder 2">
            <a:extLst>
              <a:ext uri="{FF2B5EF4-FFF2-40B4-BE49-F238E27FC236}">
                <a16:creationId xmlns:a16="http://schemas.microsoft.com/office/drawing/2014/main" id="{77709A58-FC46-4444-A8B1-9D6ED0E7B6F3}"/>
              </a:ext>
            </a:extLst>
          </p:cNvPr>
          <p:cNvSpPr>
            <a:spLocks noGrp="1"/>
          </p:cNvSpPr>
          <p:nvPr>
            <p:ph idx="1"/>
          </p:nvPr>
        </p:nvSpPr>
        <p:spPr/>
        <p:txBody>
          <a:bodyPr/>
          <a:lstStyle/>
          <a:p>
            <a:pPr marL="0" indent="0">
              <a:buNone/>
            </a:pPr>
            <a:r>
              <a:rPr lang="en-US" dirty="0"/>
              <a:t>Using Amazon Web Service (AWS) I created an EC2 Instance (a virtual server) to begin the project. AWS offers a wide variety of selections in virtual hardware to create our server, I selected the first available free options to create this.</a:t>
            </a:r>
          </a:p>
        </p:txBody>
      </p:sp>
    </p:spTree>
    <p:extLst>
      <p:ext uri="{BB962C8B-B14F-4D97-AF65-F5344CB8AC3E}">
        <p14:creationId xmlns:p14="http://schemas.microsoft.com/office/powerpoint/2010/main" val="3799319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 application, email&#10;&#10;Description automatically generated">
            <a:extLst>
              <a:ext uri="{FF2B5EF4-FFF2-40B4-BE49-F238E27FC236}">
                <a16:creationId xmlns:a16="http://schemas.microsoft.com/office/drawing/2014/main" id="{836F22D9-82FA-484F-9A28-1EF27A7072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5395" y="1261310"/>
            <a:ext cx="7260599" cy="4335379"/>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585537" y="2502569"/>
            <a:ext cx="3322328" cy="129139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shows the instance summary</a:t>
            </a:r>
            <a:r>
              <a:rPr lang="en-US" sz="1600" i="1" dirty="0"/>
              <a:t> </a:t>
            </a:r>
            <a:r>
              <a:rPr lang="en-US" sz="1600" dirty="0"/>
              <a:t>page with the information about the instance.</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26202" y="1163053"/>
            <a:ext cx="368166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t>Launching an EC2 instance</a:t>
            </a:r>
          </a:p>
        </p:txBody>
      </p:sp>
    </p:spTree>
    <p:extLst>
      <p:ext uri="{BB962C8B-B14F-4D97-AF65-F5344CB8AC3E}">
        <p14:creationId xmlns:p14="http://schemas.microsoft.com/office/powerpoint/2010/main" val="1932448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198A-D133-4986-B6D9-07E0BFB10D02}"/>
              </a:ext>
            </a:extLst>
          </p:cNvPr>
          <p:cNvSpPr>
            <a:spLocks noGrp="1"/>
          </p:cNvSpPr>
          <p:nvPr>
            <p:ph type="title"/>
          </p:nvPr>
        </p:nvSpPr>
        <p:spPr/>
        <p:txBody>
          <a:bodyPr/>
          <a:lstStyle/>
          <a:p>
            <a:pPr algn="ctr"/>
            <a:r>
              <a:rPr lang="en-US" dirty="0"/>
              <a:t>Connect to the Instance</a:t>
            </a:r>
          </a:p>
        </p:txBody>
      </p:sp>
      <p:sp>
        <p:nvSpPr>
          <p:cNvPr id="3" name="Content Placeholder 2">
            <a:extLst>
              <a:ext uri="{FF2B5EF4-FFF2-40B4-BE49-F238E27FC236}">
                <a16:creationId xmlns:a16="http://schemas.microsoft.com/office/drawing/2014/main" id="{863B602C-2C4D-46D9-8AD5-6883E88C5397}"/>
              </a:ext>
            </a:extLst>
          </p:cNvPr>
          <p:cNvSpPr>
            <a:spLocks noGrp="1"/>
          </p:cNvSpPr>
          <p:nvPr>
            <p:ph idx="1"/>
          </p:nvPr>
        </p:nvSpPr>
        <p:spPr/>
        <p:txBody>
          <a:bodyPr/>
          <a:lstStyle/>
          <a:p>
            <a:pPr marL="0" indent="0">
              <a:buNone/>
            </a:pPr>
            <a:r>
              <a:rPr lang="en-US" dirty="0"/>
              <a:t>Next slide will show the Command Prompt Window, opened on my physical PC and show me connecting to the EC2 through the IPv4 address.</a:t>
            </a:r>
          </a:p>
        </p:txBody>
      </p:sp>
    </p:spTree>
    <p:extLst>
      <p:ext uri="{BB962C8B-B14F-4D97-AF65-F5344CB8AC3E}">
        <p14:creationId xmlns:p14="http://schemas.microsoft.com/office/powerpoint/2010/main" val="4227828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xt&#10;&#10;Description automatically generated">
            <a:extLst>
              <a:ext uri="{FF2B5EF4-FFF2-40B4-BE49-F238E27FC236}">
                <a16:creationId xmlns:a16="http://schemas.microsoft.com/office/drawing/2014/main" id="{0A9EE7D2-6C66-4408-B07F-591F0669AD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0521" y="731682"/>
            <a:ext cx="5867400" cy="5250018"/>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174079" y="2013284"/>
            <a:ext cx="2352175" cy="128160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shows the Command Prompt window with the instance’s IPv4 address being displayed.</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761999" y="731682"/>
            <a:ext cx="3176337" cy="12816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t>Connecting to the instance</a:t>
            </a:r>
          </a:p>
        </p:txBody>
      </p:sp>
    </p:spTree>
    <p:extLst>
      <p:ext uri="{BB962C8B-B14F-4D97-AF65-F5344CB8AC3E}">
        <p14:creationId xmlns:p14="http://schemas.microsoft.com/office/powerpoint/2010/main" val="1184503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7004-CD07-4C7B-8A50-A513561BACBF}"/>
              </a:ext>
            </a:extLst>
          </p:cNvPr>
          <p:cNvSpPr>
            <a:spLocks noGrp="1"/>
          </p:cNvSpPr>
          <p:nvPr>
            <p:ph type="title"/>
          </p:nvPr>
        </p:nvSpPr>
        <p:spPr/>
        <p:txBody>
          <a:bodyPr/>
          <a:lstStyle/>
          <a:p>
            <a:r>
              <a:rPr lang="en-US" dirty="0"/>
              <a:t>Terminating the Instance</a:t>
            </a:r>
          </a:p>
        </p:txBody>
      </p:sp>
      <p:sp>
        <p:nvSpPr>
          <p:cNvPr id="3" name="Content Placeholder 2">
            <a:extLst>
              <a:ext uri="{FF2B5EF4-FFF2-40B4-BE49-F238E27FC236}">
                <a16:creationId xmlns:a16="http://schemas.microsoft.com/office/drawing/2014/main" id="{3567A7C3-AC0C-480E-A17B-165FDC01BA3D}"/>
              </a:ext>
            </a:extLst>
          </p:cNvPr>
          <p:cNvSpPr>
            <a:spLocks noGrp="1"/>
          </p:cNvSpPr>
          <p:nvPr>
            <p:ph idx="1"/>
          </p:nvPr>
        </p:nvSpPr>
        <p:spPr/>
        <p:txBody>
          <a:bodyPr/>
          <a:lstStyle/>
          <a:p>
            <a:pPr marL="0" indent="0">
              <a:buNone/>
            </a:pPr>
            <a:r>
              <a:rPr lang="en-US" dirty="0"/>
              <a:t>Next slide will show the Instance Summary Page with the highlighted Instance as showing the status of Terminated, it’s important to terminate Instances when not being used in AWS as they will continue to run and cost will continue with it’s use.</a:t>
            </a:r>
          </a:p>
        </p:txBody>
      </p:sp>
    </p:spTree>
    <p:extLst>
      <p:ext uri="{BB962C8B-B14F-4D97-AF65-F5344CB8AC3E}">
        <p14:creationId xmlns:p14="http://schemas.microsoft.com/office/powerpoint/2010/main" val="933429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 application&#10;&#10;Description automatically generated">
            <a:extLst>
              <a:ext uri="{FF2B5EF4-FFF2-40B4-BE49-F238E27FC236}">
                <a16:creationId xmlns:a16="http://schemas.microsoft.com/office/drawing/2014/main" id="{545B9F12-B71E-4B7D-9CEF-7AD3D5178F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4537" y="685800"/>
            <a:ext cx="6882063" cy="518160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295400" y="2057400"/>
            <a:ext cx="1752600" cy="1676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This screenshot shows the Instances page with the instance name and its state as terminated. </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1104900" y="685800"/>
            <a:ext cx="2133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en-US" sz="2800" dirty="0"/>
              <a:t>Terminating the instance</a:t>
            </a:r>
          </a:p>
        </p:txBody>
      </p:sp>
    </p:spTree>
    <p:extLst>
      <p:ext uri="{BB962C8B-B14F-4D97-AF65-F5344CB8AC3E}">
        <p14:creationId xmlns:p14="http://schemas.microsoft.com/office/powerpoint/2010/main" val="3092279579"/>
      </p:ext>
    </p:extLst>
  </p:cSld>
  <p:clrMapOvr>
    <a:masterClrMapping/>
  </p:clrMapOvr>
</p:sld>
</file>

<file path=ppt/theme/theme1.xml><?xml version="1.0" encoding="utf-8"?>
<a:theme xmlns:a="http://schemas.openxmlformats.org/drawingml/2006/main" name="TornVTI">
  <a:themeElements>
    <a:clrScheme name="AnalogousFromLightSeedLeftStep">
      <a:dk1>
        <a:srgbClr val="000000"/>
      </a:dk1>
      <a:lt1>
        <a:srgbClr val="FFFFFF"/>
      </a:lt1>
      <a:dk2>
        <a:srgbClr val="24393F"/>
      </a:dk2>
      <a:lt2>
        <a:srgbClr val="E8E8E2"/>
      </a:lt2>
      <a:accent1>
        <a:srgbClr val="8885D7"/>
      </a:accent1>
      <a:accent2>
        <a:srgbClr val="6A90CE"/>
      </a:accent2>
      <a:accent3>
        <a:srgbClr val="5AAEC3"/>
      </a:accent3>
      <a:accent4>
        <a:srgbClr val="5DB4A2"/>
      </a:accent4>
      <a:accent5>
        <a:srgbClr val="68B484"/>
      </a:accent5>
      <a:accent6>
        <a:srgbClr val="62B65E"/>
      </a:accent6>
      <a:hlink>
        <a:srgbClr val="848651"/>
      </a:hlink>
      <a:folHlink>
        <a:srgbClr val="7F7F7F"/>
      </a:folHlink>
    </a:clrScheme>
    <a:fontScheme name="Torn">
      <a:majorFont>
        <a:latin typeface="Impact"/>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836</TotalTime>
  <Words>1133</Words>
  <Application>Microsoft Office PowerPoint</Application>
  <PresentationFormat>Widescreen</PresentationFormat>
  <Paragraphs>107</Paragraphs>
  <Slides>39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 Nova Cond</vt:lpstr>
      <vt:lpstr>Impact</vt:lpstr>
      <vt:lpstr>Times New Roman</vt:lpstr>
      <vt:lpstr>TornVTI</vt:lpstr>
      <vt:lpstr>Building a network in Amazon Web Service</vt:lpstr>
      <vt:lpstr>Virtual Machine (VM) Instances </vt:lpstr>
      <vt:lpstr>Tasks</vt:lpstr>
      <vt:lpstr>Launching an EC2 Instance</vt:lpstr>
      <vt:lpstr>PowerPoint Presentation</vt:lpstr>
      <vt:lpstr>Connect to the Instance</vt:lpstr>
      <vt:lpstr>PowerPoint Presentation</vt:lpstr>
      <vt:lpstr>Terminating the Instance</vt:lpstr>
      <vt:lpstr>PowerPoint Presentation</vt:lpstr>
      <vt:lpstr>Virtual Private Cloud (VCP) </vt:lpstr>
      <vt:lpstr>Tasks</vt:lpstr>
      <vt:lpstr>Launching a Virtual Private Cloud (VPC) with a single subnet</vt:lpstr>
      <vt:lpstr>PowerPoint Presentation</vt:lpstr>
      <vt:lpstr>Questions</vt:lpstr>
      <vt:lpstr>Adding a second subnet</vt:lpstr>
      <vt:lpstr>PowerPoint Presentation</vt:lpstr>
      <vt:lpstr>Virtual Machine (VM) Instance Security </vt:lpstr>
      <vt:lpstr>Tasks</vt:lpstr>
      <vt:lpstr>Lauching EC2 in a Virtual Private Cloud (VCP)</vt:lpstr>
      <vt:lpstr>PowerPoint Presentation</vt:lpstr>
      <vt:lpstr>Setting up a security group</vt:lpstr>
      <vt:lpstr>PowerPoint Presentation</vt:lpstr>
      <vt:lpstr>Challenge question:</vt:lpstr>
      <vt:lpstr>Cloud Storage </vt:lpstr>
      <vt:lpstr>Tasks</vt:lpstr>
      <vt:lpstr>Question</vt:lpstr>
      <vt:lpstr>Uploading a file</vt:lpstr>
      <vt:lpstr>PowerPoint Presentation</vt:lpstr>
      <vt:lpstr>PowerPoint Presentation</vt:lpstr>
      <vt:lpstr>Challenge Question</vt:lpstr>
      <vt:lpstr>Cloud Monitoring </vt:lpstr>
      <vt:lpstr>Tasks</vt:lpstr>
      <vt:lpstr>PowerPoint Presentation</vt:lpstr>
      <vt:lpstr>PowerPoint Presentation</vt:lpstr>
      <vt:lpstr>PowerPoint Presentation</vt:lpstr>
      <vt:lpstr>PowerPoint Presentation</vt:lpstr>
      <vt:lpstr>Challenges</vt:lpstr>
      <vt:lpstr>Skills Obtained</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luis lugo</dc:creator>
  <cp:lastModifiedBy>luis lugo</cp:lastModifiedBy>
  <cp:revision>1</cp:revision>
  <dcterms:created xsi:type="dcterms:W3CDTF">2021-10-23T11:54:44Z</dcterms:created>
  <dcterms:modified xsi:type="dcterms:W3CDTF">2021-10-24T01:51:12Z</dcterms:modified>
</cp:coreProperties>
</file>