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80" r:id="rId7"/>
    <p:sldId id="262" r:id="rId8"/>
    <p:sldId id="263" r:id="rId9"/>
    <p:sldId id="264" r:id="rId10"/>
    <p:sldId id="265" r:id="rId11"/>
    <p:sldId id="266" r:id="rId12"/>
    <p:sldId id="267" r:id="rId13"/>
    <p:sldId id="268" r:id="rId14"/>
    <p:sldId id="269" r:id="rId15"/>
    <p:sldId id="270" r:id="rId16"/>
    <p:sldId id="271" r:id="rId17"/>
    <p:sldId id="272" r:id="rId18"/>
    <p:sldId id="281" r:id="rId19"/>
    <p:sldId id="273" r:id="rId20"/>
    <p:sldId id="274" r:id="rId21"/>
    <p:sldId id="275" r:id="rId22"/>
    <p:sldId id="276" r:id="rId23"/>
    <p:sldId id="282" r:id="rId24"/>
    <p:sldId id="277" r:id="rId25"/>
    <p:sldId id="278" r:id="rId26"/>
    <p:sldId id="279"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48440-538F-47E7-A0C1-77F853D6A56F}" v="6" dt="2020-08-29T18:28:32.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6" d="100"/>
          <a:sy n="116" d="100"/>
        </p:scale>
        <p:origin x="10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lugo" userId="791825cc7e5af2a5" providerId="LiveId" clId="{A0748440-538F-47E7-A0C1-77F853D6A56F}"/>
    <pc:docChg chg="undo custSel addSld modSld">
      <pc:chgData name="luis lugo" userId="791825cc7e5af2a5" providerId="LiveId" clId="{A0748440-538F-47E7-A0C1-77F853D6A56F}" dt="2020-08-29T18:54:45.700" v="3949" actId="20577"/>
      <pc:docMkLst>
        <pc:docMk/>
      </pc:docMkLst>
      <pc:sldChg chg="modSp mod">
        <pc:chgData name="luis lugo" userId="791825cc7e5af2a5" providerId="LiveId" clId="{A0748440-538F-47E7-A0C1-77F853D6A56F}" dt="2020-08-29T18:54:45.700" v="3949" actId="20577"/>
        <pc:sldMkLst>
          <pc:docMk/>
          <pc:sldMk cId="3562757132" sldId="256"/>
        </pc:sldMkLst>
        <pc:spChg chg="mod">
          <ac:chgData name="luis lugo" userId="791825cc7e5af2a5" providerId="LiveId" clId="{A0748440-538F-47E7-A0C1-77F853D6A56F}" dt="2020-08-29T18:54:45.700" v="3949" actId="20577"/>
          <ac:spMkLst>
            <pc:docMk/>
            <pc:sldMk cId="3562757132" sldId="256"/>
            <ac:spMk id="2" creationId="{E62D3A5E-094F-45EE-8877-5B524D5FDABA}"/>
          </ac:spMkLst>
        </pc:spChg>
      </pc:sldChg>
      <pc:sldChg chg="modSp mod">
        <pc:chgData name="luis lugo" userId="791825cc7e5af2a5" providerId="LiveId" clId="{A0748440-538F-47E7-A0C1-77F853D6A56F}" dt="2020-08-29T15:55:25.437" v="662" actId="20577"/>
        <pc:sldMkLst>
          <pc:docMk/>
          <pc:sldMk cId="3277490750" sldId="257"/>
        </pc:sldMkLst>
        <pc:spChg chg="mod">
          <ac:chgData name="luis lugo" userId="791825cc7e5af2a5" providerId="LiveId" clId="{A0748440-538F-47E7-A0C1-77F853D6A56F}" dt="2020-08-29T15:51:37.720" v="133" actId="1076"/>
          <ac:spMkLst>
            <pc:docMk/>
            <pc:sldMk cId="3277490750" sldId="257"/>
            <ac:spMk id="2" creationId="{07C8198B-61B4-490F-AA97-99CFA2CF3622}"/>
          </ac:spMkLst>
        </pc:spChg>
        <pc:spChg chg="mod">
          <ac:chgData name="luis lugo" userId="791825cc7e5af2a5" providerId="LiveId" clId="{A0748440-538F-47E7-A0C1-77F853D6A56F}" dt="2020-08-29T15:55:25.437" v="662" actId="20577"/>
          <ac:spMkLst>
            <pc:docMk/>
            <pc:sldMk cId="3277490750" sldId="257"/>
            <ac:spMk id="3" creationId="{96B87C98-6E1F-4B38-91BE-8941A7E9C93B}"/>
          </ac:spMkLst>
        </pc:spChg>
      </pc:sldChg>
      <pc:sldChg chg="delSp modSp mod">
        <pc:chgData name="luis lugo" userId="791825cc7e5af2a5" providerId="LiveId" clId="{A0748440-538F-47E7-A0C1-77F853D6A56F}" dt="2020-08-29T15:50:26.102" v="5" actId="1076"/>
        <pc:sldMkLst>
          <pc:docMk/>
          <pc:sldMk cId="8518849" sldId="261"/>
        </pc:sldMkLst>
        <pc:spChg chg="mod">
          <ac:chgData name="luis lugo" userId="791825cc7e5af2a5" providerId="LiveId" clId="{A0748440-538F-47E7-A0C1-77F853D6A56F}" dt="2020-08-29T15:50:26.102" v="5" actId="1076"/>
          <ac:spMkLst>
            <pc:docMk/>
            <pc:sldMk cId="8518849" sldId="261"/>
            <ac:spMk id="2" creationId="{35FCF965-A9E4-4FB1-BE6E-F3F2689FD91F}"/>
          </ac:spMkLst>
        </pc:spChg>
        <pc:spChg chg="del mod">
          <ac:chgData name="luis lugo" userId="791825cc7e5af2a5" providerId="LiveId" clId="{A0748440-538F-47E7-A0C1-77F853D6A56F}" dt="2020-08-29T15:50:11.835" v="3" actId="478"/>
          <ac:spMkLst>
            <pc:docMk/>
            <pc:sldMk cId="8518849" sldId="261"/>
            <ac:spMk id="7" creationId="{93A4691B-2D9F-4647-9D3E-42EE87623D59}"/>
          </ac:spMkLst>
        </pc:spChg>
        <pc:picChg chg="mod">
          <ac:chgData name="luis lugo" userId="791825cc7e5af2a5" providerId="LiveId" clId="{A0748440-538F-47E7-A0C1-77F853D6A56F}" dt="2020-08-29T15:50:16.821" v="4" actId="1076"/>
          <ac:picMkLst>
            <pc:docMk/>
            <pc:sldMk cId="8518849" sldId="261"/>
            <ac:picMk id="4" creationId="{D10C9385-8468-4233-9052-2BAB86C6285E}"/>
          </ac:picMkLst>
        </pc:picChg>
      </pc:sldChg>
      <pc:sldChg chg="modSp mod">
        <pc:chgData name="luis lugo" userId="791825cc7e5af2a5" providerId="LiveId" clId="{A0748440-538F-47E7-A0C1-77F853D6A56F}" dt="2020-08-29T16:31:24.971" v="2099" actId="1076"/>
        <pc:sldMkLst>
          <pc:docMk/>
          <pc:sldMk cId="250068793" sldId="262"/>
        </pc:sldMkLst>
        <pc:spChg chg="mod">
          <ac:chgData name="luis lugo" userId="791825cc7e5af2a5" providerId="LiveId" clId="{A0748440-538F-47E7-A0C1-77F853D6A56F}" dt="2020-08-29T16:31:14.868" v="2098" actId="242"/>
          <ac:spMkLst>
            <pc:docMk/>
            <pc:sldMk cId="250068793" sldId="262"/>
            <ac:spMk id="2" creationId="{07C8198B-61B4-490F-AA97-99CFA2CF3622}"/>
          </ac:spMkLst>
        </pc:spChg>
        <pc:spChg chg="mod">
          <ac:chgData name="luis lugo" userId="791825cc7e5af2a5" providerId="LiveId" clId="{A0748440-538F-47E7-A0C1-77F853D6A56F}" dt="2020-08-29T16:31:24.971" v="2099" actId="1076"/>
          <ac:spMkLst>
            <pc:docMk/>
            <pc:sldMk cId="250068793" sldId="262"/>
            <ac:spMk id="3" creationId="{96B87C98-6E1F-4B38-91BE-8941A7E9C93B}"/>
          </ac:spMkLst>
        </pc:spChg>
      </pc:sldChg>
      <pc:sldChg chg="addSp delSp modSp mod">
        <pc:chgData name="luis lugo" userId="791825cc7e5af2a5" providerId="LiveId" clId="{A0748440-538F-47E7-A0C1-77F853D6A56F}" dt="2020-08-29T16:29:22.936" v="2037" actId="1076"/>
        <pc:sldMkLst>
          <pc:docMk/>
          <pc:sldMk cId="2587563007" sldId="263"/>
        </pc:sldMkLst>
        <pc:spChg chg="mod">
          <ac:chgData name="luis lugo" userId="791825cc7e5af2a5" providerId="LiveId" clId="{A0748440-538F-47E7-A0C1-77F853D6A56F}" dt="2020-08-29T16:03:31.635" v="1689" actId="1076"/>
          <ac:spMkLst>
            <pc:docMk/>
            <pc:sldMk cId="2587563007" sldId="263"/>
            <ac:spMk id="2" creationId="{12570DED-E942-4274-A5C5-61D0403EDC64}"/>
          </ac:spMkLst>
        </pc:spChg>
        <pc:spChg chg="mod">
          <ac:chgData name="luis lugo" userId="791825cc7e5af2a5" providerId="LiveId" clId="{A0748440-538F-47E7-A0C1-77F853D6A56F}" dt="2020-08-29T16:08:37.922" v="1799" actId="1076"/>
          <ac:spMkLst>
            <pc:docMk/>
            <pc:sldMk cId="2587563007" sldId="263"/>
            <ac:spMk id="3" creationId="{00000000-0000-0000-0000-000000000000}"/>
          </ac:spMkLst>
        </pc:spChg>
        <pc:spChg chg="add mod">
          <ac:chgData name="luis lugo" userId="791825cc7e5af2a5" providerId="LiveId" clId="{A0748440-538F-47E7-A0C1-77F853D6A56F}" dt="2020-08-29T16:08:23.475" v="1798" actId="1076"/>
          <ac:spMkLst>
            <pc:docMk/>
            <pc:sldMk cId="2587563007" sldId="263"/>
            <ac:spMk id="5" creationId="{81019090-15D3-4696-A5A8-CCC6D3D6153F}"/>
          </ac:spMkLst>
        </pc:spChg>
        <pc:spChg chg="del mod">
          <ac:chgData name="luis lugo" userId="791825cc7e5af2a5" providerId="LiveId" clId="{A0748440-538F-47E7-A0C1-77F853D6A56F}" dt="2020-08-29T16:07:04.874" v="1779" actId="478"/>
          <ac:spMkLst>
            <pc:docMk/>
            <pc:sldMk cId="2587563007" sldId="263"/>
            <ac:spMk id="7" creationId="{FADDAB32-E602-42AB-85E5-81A683738955}"/>
          </ac:spMkLst>
        </pc:spChg>
        <pc:spChg chg="add mod">
          <ac:chgData name="luis lugo" userId="791825cc7e5af2a5" providerId="LiveId" clId="{A0748440-538F-47E7-A0C1-77F853D6A56F}" dt="2020-08-29T16:29:22.936" v="2037" actId="1076"/>
          <ac:spMkLst>
            <pc:docMk/>
            <pc:sldMk cId="2587563007" sldId="263"/>
            <ac:spMk id="10" creationId="{FCF5B54A-D7A8-4511-B297-545D712207DB}"/>
          </ac:spMkLst>
        </pc:spChg>
        <pc:spChg chg="add del mod">
          <ac:chgData name="luis lugo" userId="791825cc7e5af2a5" providerId="LiveId" clId="{A0748440-538F-47E7-A0C1-77F853D6A56F}" dt="2020-08-29T16:07:10.311" v="1780" actId="478"/>
          <ac:spMkLst>
            <pc:docMk/>
            <pc:sldMk cId="2587563007" sldId="263"/>
            <ac:spMk id="12" creationId="{D17062C6-3B8E-4B69-995A-25FCD79B2621}"/>
          </ac:spMkLst>
        </pc:spChg>
        <pc:spChg chg="add mod">
          <ac:chgData name="luis lugo" userId="791825cc7e5af2a5" providerId="LiveId" clId="{A0748440-538F-47E7-A0C1-77F853D6A56F}" dt="2020-08-29T16:28:55.556" v="2036" actId="20577"/>
          <ac:spMkLst>
            <pc:docMk/>
            <pc:sldMk cId="2587563007" sldId="263"/>
            <ac:spMk id="13" creationId="{7F1CAD4D-ACE7-40F1-AD8D-72029D9A30B6}"/>
          </ac:spMkLst>
        </pc:spChg>
        <pc:picChg chg="mod">
          <ac:chgData name="luis lugo" userId="791825cc7e5af2a5" providerId="LiveId" clId="{A0748440-538F-47E7-A0C1-77F853D6A56F}" dt="2020-08-29T16:08:09.186" v="1794" actId="1076"/>
          <ac:picMkLst>
            <pc:docMk/>
            <pc:sldMk cId="2587563007" sldId="263"/>
            <ac:picMk id="4" creationId="{E21F8C74-1814-624D-97A7-6F0438D295BE}"/>
          </ac:picMkLst>
        </pc:picChg>
        <pc:picChg chg="mod">
          <ac:chgData name="luis lugo" userId="791825cc7e5af2a5" providerId="LiveId" clId="{A0748440-538F-47E7-A0C1-77F853D6A56F}" dt="2020-08-29T16:08:12.074" v="1795" actId="1076"/>
          <ac:picMkLst>
            <pc:docMk/>
            <pc:sldMk cId="2587563007" sldId="263"/>
            <ac:picMk id="6" creationId="{6B606928-AC7B-FB47-B78D-3304CAB1904B}"/>
          </ac:picMkLst>
        </pc:picChg>
        <pc:picChg chg="mod">
          <ac:chgData name="luis lugo" userId="791825cc7e5af2a5" providerId="LiveId" clId="{A0748440-538F-47E7-A0C1-77F853D6A56F}" dt="2020-08-29T16:08:15.019" v="1796" actId="1076"/>
          <ac:picMkLst>
            <pc:docMk/>
            <pc:sldMk cId="2587563007" sldId="263"/>
            <ac:picMk id="8" creationId="{D2DC6F33-7104-5143-9A08-238760EB92B9}"/>
          </ac:picMkLst>
        </pc:picChg>
        <pc:picChg chg="mod">
          <ac:chgData name="luis lugo" userId="791825cc7e5af2a5" providerId="LiveId" clId="{A0748440-538F-47E7-A0C1-77F853D6A56F}" dt="2020-08-29T16:08:18.202" v="1797" actId="1076"/>
          <ac:picMkLst>
            <pc:docMk/>
            <pc:sldMk cId="2587563007" sldId="263"/>
            <ac:picMk id="9" creationId="{42AFBEE9-3FED-5445-BA15-9F2608F914F7}"/>
          </ac:picMkLst>
        </pc:picChg>
      </pc:sldChg>
      <pc:sldChg chg="modSp mod">
        <pc:chgData name="luis lugo" userId="791825cc7e5af2a5" providerId="LiveId" clId="{A0748440-538F-47E7-A0C1-77F853D6A56F}" dt="2020-08-29T16:30:23.660" v="2076" actId="14100"/>
        <pc:sldMkLst>
          <pc:docMk/>
          <pc:sldMk cId="4283678524" sldId="264"/>
        </pc:sldMkLst>
        <pc:spChg chg="mod">
          <ac:chgData name="luis lugo" userId="791825cc7e5af2a5" providerId="LiveId" clId="{A0748440-538F-47E7-A0C1-77F853D6A56F}" dt="2020-08-29T16:30:05.719" v="2074" actId="14100"/>
          <ac:spMkLst>
            <pc:docMk/>
            <pc:sldMk cId="4283678524" sldId="264"/>
            <ac:spMk id="2" creationId="{12570DED-E942-4274-A5C5-61D0403EDC64}"/>
          </ac:spMkLst>
        </pc:spChg>
        <pc:picChg chg="mod">
          <ac:chgData name="luis lugo" userId="791825cc7e5af2a5" providerId="LiveId" clId="{A0748440-538F-47E7-A0C1-77F853D6A56F}" dt="2020-08-29T16:30:23.660" v="2076" actId="14100"/>
          <ac:picMkLst>
            <pc:docMk/>
            <pc:sldMk cId="4283678524" sldId="264"/>
            <ac:picMk id="8" creationId="{99B6224A-E540-4998-BD13-F4C611C1CB02}"/>
          </ac:picMkLst>
        </pc:picChg>
      </pc:sldChg>
      <pc:sldChg chg="modSp mod">
        <pc:chgData name="luis lugo" userId="791825cc7e5af2a5" providerId="LiveId" clId="{A0748440-538F-47E7-A0C1-77F853D6A56F}" dt="2020-08-29T16:37:01.951" v="2200" actId="1076"/>
        <pc:sldMkLst>
          <pc:docMk/>
          <pc:sldMk cId="464806354" sldId="265"/>
        </pc:sldMkLst>
        <pc:spChg chg="mod">
          <ac:chgData name="luis lugo" userId="791825cc7e5af2a5" providerId="LiveId" clId="{A0748440-538F-47E7-A0C1-77F853D6A56F}" dt="2020-08-29T16:36:56.175" v="2199" actId="1076"/>
          <ac:spMkLst>
            <pc:docMk/>
            <pc:sldMk cId="464806354" sldId="265"/>
            <ac:spMk id="2" creationId="{07C8198B-61B4-490F-AA97-99CFA2CF3622}"/>
          </ac:spMkLst>
        </pc:spChg>
        <pc:spChg chg="mod">
          <ac:chgData name="luis lugo" userId="791825cc7e5af2a5" providerId="LiveId" clId="{A0748440-538F-47E7-A0C1-77F853D6A56F}" dt="2020-08-29T16:37:01.951" v="2200" actId="1076"/>
          <ac:spMkLst>
            <pc:docMk/>
            <pc:sldMk cId="464806354" sldId="265"/>
            <ac:spMk id="3" creationId="{96B87C98-6E1F-4B38-91BE-8941A7E9C93B}"/>
          </ac:spMkLst>
        </pc:spChg>
      </pc:sldChg>
      <pc:sldChg chg="modSp mod">
        <pc:chgData name="luis lugo" userId="791825cc7e5af2a5" providerId="LiveId" clId="{A0748440-538F-47E7-A0C1-77F853D6A56F}" dt="2020-08-29T16:36:36.819" v="2198" actId="20577"/>
        <pc:sldMkLst>
          <pc:docMk/>
          <pc:sldMk cId="2531294902" sldId="266"/>
        </pc:sldMkLst>
        <pc:spChg chg="mod">
          <ac:chgData name="luis lugo" userId="791825cc7e5af2a5" providerId="LiveId" clId="{A0748440-538F-47E7-A0C1-77F853D6A56F}" dt="2020-08-29T16:36:36.819" v="2198" actId="20577"/>
          <ac:spMkLst>
            <pc:docMk/>
            <pc:sldMk cId="2531294902" sldId="266"/>
            <ac:spMk id="2" creationId="{12570DED-E942-4274-A5C5-61D0403EDC64}"/>
          </ac:spMkLst>
        </pc:spChg>
        <pc:spChg chg="mod">
          <ac:chgData name="luis lugo" userId="791825cc7e5af2a5" providerId="LiveId" clId="{A0748440-538F-47E7-A0C1-77F853D6A56F}" dt="2020-08-29T16:32:35.448" v="2176" actId="27636"/>
          <ac:spMkLst>
            <pc:docMk/>
            <pc:sldMk cId="2531294902" sldId="266"/>
            <ac:spMk id="7" creationId="{FADDAB32-E602-42AB-85E5-81A683738955}"/>
          </ac:spMkLst>
        </pc:spChg>
        <pc:picChg chg="mod">
          <ac:chgData name="luis lugo" userId="791825cc7e5af2a5" providerId="LiveId" clId="{A0748440-538F-47E7-A0C1-77F853D6A56F}" dt="2020-08-29T16:34:48.104" v="2182" actId="2085"/>
          <ac:picMkLst>
            <pc:docMk/>
            <pc:sldMk cId="2531294902" sldId="266"/>
            <ac:picMk id="5" creationId="{F8B1ED25-EF3A-AD40-A86E-8A1F51C82311}"/>
          </ac:picMkLst>
        </pc:picChg>
        <pc:picChg chg="mod">
          <ac:chgData name="luis lugo" userId="791825cc7e5af2a5" providerId="LiveId" clId="{A0748440-538F-47E7-A0C1-77F853D6A56F}" dt="2020-08-29T16:34:54.093" v="2184" actId="2085"/>
          <ac:picMkLst>
            <pc:docMk/>
            <pc:sldMk cId="2531294902" sldId="266"/>
            <ac:picMk id="6" creationId="{BA27AD20-7978-D740-8A44-541997099645}"/>
          </ac:picMkLst>
        </pc:picChg>
        <pc:picChg chg="mod">
          <ac:chgData name="luis lugo" userId="791825cc7e5af2a5" providerId="LiveId" clId="{A0748440-538F-47E7-A0C1-77F853D6A56F}" dt="2020-08-29T16:35:00.013" v="2186" actId="2085"/>
          <ac:picMkLst>
            <pc:docMk/>
            <pc:sldMk cId="2531294902" sldId="266"/>
            <ac:picMk id="8" creationId="{59BCAC6B-414E-4D4C-8520-4FDDEB6935B6}"/>
          </ac:picMkLst>
        </pc:picChg>
        <pc:picChg chg="mod">
          <ac:chgData name="luis lugo" userId="791825cc7e5af2a5" providerId="LiveId" clId="{A0748440-538F-47E7-A0C1-77F853D6A56F}" dt="2020-08-29T16:35:07.277" v="2188" actId="2085"/>
          <ac:picMkLst>
            <pc:docMk/>
            <pc:sldMk cId="2531294902" sldId="266"/>
            <ac:picMk id="9" creationId="{0C43D66C-AF65-D54C-ABDE-5E181680C5D8}"/>
          </ac:picMkLst>
        </pc:picChg>
        <pc:picChg chg="mod">
          <ac:chgData name="luis lugo" userId="791825cc7e5af2a5" providerId="LiveId" clId="{A0748440-538F-47E7-A0C1-77F853D6A56F}" dt="2020-08-29T16:34:35.233" v="2179" actId="2085"/>
          <ac:picMkLst>
            <pc:docMk/>
            <pc:sldMk cId="2531294902" sldId="266"/>
            <ac:picMk id="10" creationId="{9F060FAC-BFF0-D247-8277-7D624469E5AF}"/>
          </ac:picMkLst>
        </pc:picChg>
      </pc:sldChg>
      <pc:sldChg chg="addSp delSp modSp mod">
        <pc:chgData name="luis lugo" userId="791825cc7e5af2a5" providerId="LiveId" clId="{A0748440-538F-47E7-A0C1-77F853D6A56F}" dt="2020-08-29T16:37:40.952" v="2205" actId="1076"/>
        <pc:sldMkLst>
          <pc:docMk/>
          <pc:sldMk cId="1636697972" sldId="267"/>
        </pc:sldMkLst>
        <pc:spChg chg="mod">
          <ac:chgData name="luis lugo" userId="791825cc7e5af2a5" providerId="LiveId" clId="{A0748440-538F-47E7-A0C1-77F853D6A56F}" dt="2020-08-29T16:37:40.952" v="2205" actId="1076"/>
          <ac:spMkLst>
            <pc:docMk/>
            <pc:sldMk cId="1636697972" sldId="267"/>
            <ac:spMk id="2" creationId="{12570DED-E942-4274-A5C5-61D0403EDC64}"/>
          </ac:spMkLst>
        </pc:spChg>
        <pc:spChg chg="add del mod">
          <ac:chgData name="luis lugo" userId="791825cc7e5af2a5" providerId="LiveId" clId="{A0748440-538F-47E7-A0C1-77F853D6A56F}" dt="2020-08-29T16:37:35.107" v="2203" actId="478"/>
          <ac:spMkLst>
            <pc:docMk/>
            <pc:sldMk cId="1636697972" sldId="267"/>
            <ac:spMk id="5" creationId="{F17886AE-2E45-4639-B8D6-03F022B1562A}"/>
          </ac:spMkLst>
        </pc:spChg>
        <pc:spChg chg="del mod">
          <ac:chgData name="luis lugo" userId="791825cc7e5af2a5" providerId="LiveId" clId="{A0748440-538F-47E7-A0C1-77F853D6A56F}" dt="2020-08-29T16:37:25.940" v="2202" actId="478"/>
          <ac:spMkLst>
            <pc:docMk/>
            <pc:sldMk cId="1636697972" sldId="267"/>
            <ac:spMk id="7" creationId="{FADDAB32-E602-42AB-85E5-81A683738955}"/>
          </ac:spMkLst>
        </pc:spChg>
        <pc:picChg chg="mod modCrop">
          <ac:chgData name="luis lugo" userId="791825cc7e5af2a5" providerId="LiveId" clId="{A0748440-538F-47E7-A0C1-77F853D6A56F}" dt="2020-08-29T16:37:38.263" v="2204" actId="1076"/>
          <ac:picMkLst>
            <pc:docMk/>
            <pc:sldMk cId="1636697972" sldId="267"/>
            <ac:picMk id="4" creationId="{24251C84-D7AB-4975-B3CF-15BC7E78FC7B}"/>
          </ac:picMkLst>
        </pc:picChg>
      </pc:sldChg>
      <pc:sldChg chg="modSp mod">
        <pc:chgData name="luis lugo" userId="791825cc7e5af2a5" providerId="LiveId" clId="{A0748440-538F-47E7-A0C1-77F853D6A56F}" dt="2020-08-29T18:28:09.779" v="2240" actId="122"/>
        <pc:sldMkLst>
          <pc:docMk/>
          <pc:sldMk cId="3267839895" sldId="268"/>
        </pc:sldMkLst>
        <pc:spChg chg="mod">
          <ac:chgData name="luis lugo" userId="791825cc7e5af2a5" providerId="LiveId" clId="{A0748440-538F-47E7-A0C1-77F853D6A56F}" dt="2020-08-29T18:28:09.779" v="2240" actId="122"/>
          <ac:spMkLst>
            <pc:docMk/>
            <pc:sldMk cId="3267839895" sldId="268"/>
            <ac:spMk id="2" creationId="{07C8198B-61B4-490F-AA97-99CFA2CF3622}"/>
          </ac:spMkLst>
        </pc:spChg>
      </pc:sldChg>
      <pc:sldChg chg="addSp modSp mod">
        <pc:chgData name="luis lugo" userId="791825cc7e5af2a5" providerId="LiveId" clId="{A0748440-538F-47E7-A0C1-77F853D6A56F}" dt="2020-08-29T18:29:12.540" v="2333" actId="20577"/>
        <pc:sldMkLst>
          <pc:docMk/>
          <pc:sldMk cId="3110310379" sldId="269"/>
        </pc:sldMkLst>
        <pc:spChg chg="mod">
          <ac:chgData name="luis lugo" userId="791825cc7e5af2a5" providerId="LiveId" clId="{A0748440-538F-47E7-A0C1-77F853D6A56F}" dt="2020-08-29T18:26:59.332" v="2206" actId="1076"/>
          <ac:spMkLst>
            <pc:docMk/>
            <pc:sldMk cId="3110310379" sldId="269"/>
            <ac:spMk id="2" creationId="{12570DED-E942-4274-A5C5-61D0403EDC64}"/>
          </ac:spMkLst>
        </pc:spChg>
        <pc:spChg chg="add mod">
          <ac:chgData name="luis lugo" userId="791825cc7e5af2a5" providerId="LiveId" clId="{A0748440-538F-47E7-A0C1-77F853D6A56F}" dt="2020-08-29T18:29:12.540" v="2333" actId="20577"/>
          <ac:spMkLst>
            <pc:docMk/>
            <pc:sldMk cId="3110310379" sldId="269"/>
            <ac:spMk id="5" creationId="{66816979-846F-4431-9BFE-90563DD55399}"/>
          </ac:spMkLst>
        </pc:spChg>
        <pc:spChg chg="mod">
          <ac:chgData name="luis lugo" userId="791825cc7e5af2a5" providerId="LiveId" clId="{A0748440-538F-47E7-A0C1-77F853D6A56F}" dt="2020-08-29T18:27:03.405" v="2207" actId="1076"/>
          <ac:spMkLst>
            <pc:docMk/>
            <pc:sldMk cId="3110310379" sldId="269"/>
            <ac:spMk id="7" creationId="{FADDAB32-E602-42AB-85E5-81A683738955}"/>
          </ac:spMkLst>
        </pc:spChg>
        <pc:picChg chg="mod">
          <ac:chgData name="luis lugo" userId="791825cc7e5af2a5" providerId="LiveId" clId="{A0748440-538F-47E7-A0C1-77F853D6A56F}" dt="2020-08-29T18:27:20.210" v="2209" actId="2085"/>
          <ac:picMkLst>
            <pc:docMk/>
            <pc:sldMk cId="3110310379" sldId="269"/>
            <ac:picMk id="4" creationId="{2DF0BB15-891E-504C-989C-A31000D929BF}"/>
          </ac:picMkLst>
        </pc:picChg>
      </pc:sldChg>
      <pc:sldChg chg="modSp mod">
        <pc:chgData name="luis lugo" userId="791825cc7e5af2a5" providerId="LiveId" clId="{A0748440-538F-47E7-A0C1-77F853D6A56F}" dt="2020-08-29T18:29:50.625" v="2339" actId="2085"/>
        <pc:sldMkLst>
          <pc:docMk/>
          <pc:sldMk cId="2497230874" sldId="270"/>
        </pc:sldMkLst>
        <pc:spChg chg="mod">
          <ac:chgData name="luis lugo" userId="791825cc7e5af2a5" providerId="LiveId" clId="{A0748440-538F-47E7-A0C1-77F853D6A56F}" dt="2020-08-29T18:29:29.524" v="2336" actId="1076"/>
          <ac:spMkLst>
            <pc:docMk/>
            <pc:sldMk cId="2497230874" sldId="270"/>
            <ac:spMk id="2" creationId="{12570DED-E942-4274-A5C5-61D0403EDC64}"/>
          </ac:spMkLst>
        </pc:spChg>
        <pc:spChg chg="mod">
          <ac:chgData name="luis lugo" userId="791825cc7e5af2a5" providerId="LiveId" clId="{A0748440-538F-47E7-A0C1-77F853D6A56F}" dt="2020-08-29T18:29:41.523" v="2338" actId="1076"/>
          <ac:spMkLst>
            <pc:docMk/>
            <pc:sldMk cId="2497230874" sldId="270"/>
            <ac:spMk id="7" creationId="{FADDAB32-E602-42AB-85E5-81A683738955}"/>
          </ac:spMkLst>
        </pc:spChg>
        <pc:picChg chg="mod">
          <ac:chgData name="luis lugo" userId="791825cc7e5af2a5" providerId="LiveId" clId="{A0748440-538F-47E7-A0C1-77F853D6A56F}" dt="2020-08-29T18:29:50.625" v="2339" actId="2085"/>
          <ac:picMkLst>
            <pc:docMk/>
            <pc:sldMk cId="2497230874" sldId="270"/>
            <ac:picMk id="4" creationId="{C0ECF085-8C51-44CE-BEA7-B451C3C1106F}"/>
          </ac:picMkLst>
        </pc:picChg>
      </pc:sldChg>
      <pc:sldChg chg="modSp mod">
        <pc:chgData name="luis lugo" userId="791825cc7e5af2a5" providerId="LiveId" clId="{A0748440-538F-47E7-A0C1-77F853D6A56F}" dt="2020-08-29T18:30:18.560" v="2345" actId="1076"/>
        <pc:sldMkLst>
          <pc:docMk/>
          <pc:sldMk cId="3468213116" sldId="271"/>
        </pc:sldMkLst>
        <pc:spChg chg="mod">
          <ac:chgData name="luis lugo" userId="791825cc7e5af2a5" providerId="LiveId" clId="{A0748440-538F-47E7-A0C1-77F853D6A56F}" dt="2020-08-29T18:30:02.908" v="2341" actId="1076"/>
          <ac:spMkLst>
            <pc:docMk/>
            <pc:sldMk cId="3468213116" sldId="271"/>
            <ac:spMk id="2" creationId="{12570DED-E942-4274-A5C5-61D0403EDC64}"/>
          </ac:spMkLst>
        </pc:spChg>
        <pc:spChg chg="mod">
          <ac:chgData name="luis lugo" userId="791825cc7e5af2a5" providerId="LiveId" clId="{A0748440-538F-47E7-A0C1-77F853D6A56F}" dt="2020-08-29T18:30:14.655" v="2344" actId="1076"/>
          <ac:spMkLst>
            <pc:docMk/>
            <pc:sldMk cId="3468213116" sldId="271"/>
            <ac:spMk id="7" creationId="{FADDAB32-E602-42AB-85E5-81A683738955}"/>
          </ac:spMkLst>
        </pc:spChg>
        <pc:picChg chg="mod">
          <ac:chgData name="luis lugo" userId="791825cc7e5af2a5" providerId="LiveId" clId="{A0748440-538F-47E7-A0C1-77F853D6A56F}" dt="2020-08-29T18:30:18.560" v="2345" actId="1076"/>
          <ac:picMkLst>
            <pc:docMk/>
            <pc:sldMk cId="3468213116" sldId="271"/>
            <ac:picMk id="4" creationId="{94CAC69C-CF0D-49A8-A2B8-38EFCE0C0AC6}"/>
          </ac:picMkLst>
        </pc:picChg>
      </pc:sldChg>
      <pc:sldChg chg="modSp mod">
        <pc:chgData name="luis lugo" userId="791825cc7e5af2a5" providerId="LiveId" clId="{A0748440-538F-47E7-A0C1-77F853D6A56F}" dt="2020-08-29T18:33:54.460" v="2396" actId="20577"/>
        <pc:sldMkLst>
          <pc:docMk/>
          <pc:sldMk cId="1103097449" sldId="272"/>
        </pc:sldMkLst>
        <pc:spChg chg="mod">
          <ac:chgData name="luis lugo" userId="791825cc7e5af2a5" providerId="LiveId" clId="{A0748440-538F-47E7-A0C1-77F853D6A56F}" dt="2020-08-29T18:33:54.460" v="2396" actId="20577"/>
          <ac:spMkLst>
            <pc:docMk/>
            <pc:sldMk cId="1103097449" sldId="272"/>
            <ac:spMk id="2" creationId="{07C8198B-61B4-490F-AA97-99CFA2CF3622}"/>
          </ac:spMkLst>
        </pc:spChg>
      </pc:sldChg>
      <pc:sldChg chg="modSp mod">
        <pc:chgData name="luis lugo" userId="791825cc7e5af2a5" providerId="LiveId" clId="{A0748440-538F-47E7-A0C1-77F853D6A56F}" dt="2020-08-29T18:31:39.223" v="2361" actId="1076"/>
        <pc:sldMkLst>
          <pc:docMk/>
          <pc:sldMk cId="1890514531" sldId="273"/>
        </pc:sldMkLst>
        <pc:spChg chg="mod">
          <ac:chgData name="luis lugo" userId="791825cc7e5af2a5" providerId="LiveId" clId="{A0748440-538F-47E7-A0C1-77F853D6A56F}" dt="2020-08-29T18:30:30.447" v="2346" actId="1076"/>
          <ac:spMkLst>
            <pc:docMk/>
            <pc:sldMk cId="1890514531" sldId="273"/>
            <ac:spMk id="2" creationId="{12570DED-E942-4274-A5C5-61D0403EDC64}"/>
          </ac:spMkLst>
        </pc:spChg>
        <pc:spChg chg="mod">
          <ac:chgData name="luis lugo" userId="791825cc7e5af2a5" providerId="LiveId" clId="{A0748440-538F-47E7-A0C1-77F853D6A56F}" dt="2020-08-29T18:30:33.599" v="2347" actId="1076"/>
          <ac:spMkLst>
            <pc:docMk/>
            <pc:sldMk cId="1890514531" sldId="273"/>
            <ac:spMk id="7" creationId="{FADDAB32-E602-42AB-85E5-81A683738955}"/>
          </ac:spMkLst>
        </pc:spChg>
        <pc:picChg chg="mod">
          <ac:chgData name="luis lugo" userId="791825cc7e5af2a5" providerId="LiveId" clId="{A0748440-538F-47E7-A0C1-77F853D6A56F}" dt="2020-08-29T18:31:35.892" v="2360" actId="1076"/>
          <ac:picMkLst>
            <pc:docMk/>
            <pc:sldMk cId="1890514531" sldId="273"/>
            <ac:picMk id="3" creationId="{6D1ACA4E-1A54-E446-BD67-0310CEB6FB81}"/>
          </ac:picMkLst>
        </pc:picChg>
        <pc:picChg chg="mod">
          <ac:chgData name="luis lugo" userId="791825cc7e5af2a5" providerId="LiveId" clId="{A0748440-538F-47E7-A0C1-77F853D6A56F}" dt="2020-08-29T18:31:39.223" v="2361" actId="1076"/>
          <ac:picMkLst>
            <pc:docMk/>
            <pc:sldMk cId="1890514531" sldId="273"/>
            <ac:picMk id="4" creationId="{7609316D-3C02-4B4D-A2C7-9C1C693D9BF6}"/>
          </ac:picMkLst>
        </pc:picChg>
        <pc:picChg chg="mod">
          <ac:chgData name="luis lugo" userId="791825cc7e5af2a5" providerId="LiveId" clId="{A0748440-538F-47E7-A0C1-77F853D6A56F}" dt="2020-08-29T18:31:29.711" v="2358" actId="1076"/>
          <ac:picMkLst>
            <pc:docMk/>
            <pc:sldMk cId="1890514531" sldId="273"/>
            <ac:picMk id="5" creationId="{DC790D85-A0C0-6F4E-A51A-FB88A0191FA1}"/>
          </ac:picMkLst>
        </pc:picChg>
        <pc:picChg chg="mod">
          <ac:chgData name="luis lugo" userId="791825cc7e5af2a5" providerId="LiveId" clId="{A0748440-538F-47E7-A0C1-77F853D6A56F}" dt="2020-08-29T18:31:27.961" v="2357" actId="1076"/>
          <ac:picMkLst>
            <pc:docMk/>
            <pc:sldMk cId="1890514531" sldId="273"/>
            <ac:picMk id="8" creationId="{A59F3BDB-7F62-7A47-A900-D220D45F9247}"/>
          </ac:picMkLst>
        </pc:picChg>
        <pc:picChg chg="mod">
          <ac:chgData name="luis lugo" userId="791825cc7e5af2a5" providerId="LiveId" clId="{A0748440-538F-47E7-A0C1-77F853D6A56F}" dt="2020-08-29T18:31:32.448" v="2359" actId="1076"/>
          <ac:picMkLst>
            <pc:docMk/>
            <pc:sldMk cId="1890514531" sldId="273"/>
            <ac:picMk id="9" creationId="{B2B02D90-585C-5344-B40C-12A003852141}"/>
          </ac:picMkLst>
        </pc:picChg>
      </pc:sldChg>
      <pc:sldChg chg="modSp mod">
        <pc:chgData name="luis lugo" userId="791825cc7e5af2a5" providerId="LiveId" clId="{A0748440-538F-47E7-A0C1-77F853D6A56F}" dt="2020-08-29T18:32:32.267" v="2368" actId="1076"/>
        <pc:sldMkLst>
          <pc:docMk/>
          <pc:sldMk cId="653681066" sldId="274"/>
        </pc:sldMkLst>
        <pc:spChg chg="mod">
          <ac:chgData name="luis lugo" userId="791825cc7e5af2a5" providerId="LiveId" clId="{A0748440-538F-47E7-A0C1-77F853D6A56F}" dt="2020-08-29T18:31:58.060" v="2363" actId="1076"/>
          <ac:spMkLst>
            <pc:docMk/>
            <pc:sldMk cId="653681066" sldId="274"/>
            <ac:spMk id="2" creationId="{12570DED-E942-4274-A5C5-61D0403EDC64}"/>
          </ac:spMkLst>
        </pc:spChg>
        <pc:spChg chg="mod">
          <ac:chgData name="luis lugo" userId="791825cc7e5af2a5" providerId="LiveId" clId="{A0748440-538F-47E7-A0C1-77F853D6A56F}" dt="2020-08-29T18:32:32.267" v="2368" actId="1076"/>
          <ac:spMkLst>
            <pc:docMk/>
            <pc:sldMk cId="653681066" sldId="274"/>
            <ac:spMk id="7" creationId="{FADDAB32-E602-42AB-85E5-81A683738955}"/>
          </ac:spMkLst>
        </pc:spChg>
        <pc:picChg chg="mod">
          <ac:chgData name="luis lugo" userId="791825cc7e5af2a5" providerId="LiveId" clId="{A0748440-538F-47E7-A0C1-77F853D6A56F}" dt="2020-08-29T18:32:13.452" v="2366" actId="1076"/>
          <ac:picMkLst>
            <pc:docMk/>
            <pc:sldMk cId="653681066" sldId="274"/>
            <ac:picMk id="4" creationId="{BB6C612F-8B82-4E8A-BE0A-F08F0846F1ED}"/>
          </ac:picMkLst>
        </pc:picChg>
      </pc:sldChg>
      <pc:sldChg chg="modSp mod">
        <pc:chgData name="luis lugo" userId="791825cc7e5af2a5" providerId="LiveId" clId="{A0748440-538F-47E7-A0C1-77F853D6A56F}" dt="2020-08-29T18:33:32.719" v="2379" actId="1076"/>
        <pc:sldMkLst>
          <pc:docMk/>
          <pc:sldMk cId="2963660269" sldId="275"/>
        </pc:sldMkLst>
        <pc:spChg chg="mod">
          <ac:chgData name="luis lugo" userId="791825cc7e5af2a5" providerId="LiveId" clId="{A0748440-538F-47E7-A0C1-77F853D6A56F}" dt="2020-08-29T18:32:50.760" v="2370" actId="1076"/>
          <ac:spMkLst>
            <pc:docMk/>
            <pc:sldMk cId="2963660269" sldId="275"/>
            <ac:spMk id="2" creationId="{12570DED-E942-4274-A5C5-61D0403EDC64}"/>
          </ac:spMkLst>
        </pc:spChg>
        <pc:spChg chg="mod">
          <ac:chgData name="luis lugo" userId="791825cc7e5af2a5" providerId="LiveId" clId="{A0748440-538F-47E7-A0C1-77F853D6A56F}" dt="2020-08-29T18:33:32.719" v="2379" actId="1076"/>
          <ac:spMkLst>
            <pc:docMk/>
            <pc:sldMk cId="2963660269" sldId="275"/>
            <ac:spMk id="7" creationId="{FADDAB32-E602-42AB-85E5-81A683738955}"/>
          </ac:spMkLst>
        </pc:spChg>
        <pc:picChg chg="mod modCrop">
          <ac:chgData name="luis lugo" userId="791825cc7e5af2a5" providerId="LiveId" clId="{A0748440-538F-47E7-A0C1-77F853D6A56F}" dt="2020-08-29T18:33:24.383" v="2378" actId="1076"/>
          <ac:picMkLst>
            <pc:docMk/>
            <pc:sldMk cId="2963660269" sldId="275"/>
            <ac:picMk id="4" creationId="{7A07F5F1-7698-48AC-BA1D-809BF963ADA7}"/>
          </ac:picMkLst>
        </pc:picChg>
      </pc:sldChg>
      <pc:sldChg chg="modSp mod">
        <pc:chgData name="luis lugo" userId="791825cc7e5af2a5" providerId="LiveId" clId="{A0748440-538F-47E7-A0C1-77F853D6A56F}" dt="2020-08-29T18:42:43.581" v="2978" actId="20577"/>
        <pc:sldMkLst>
          <pc:docMk/>
          <pc:sldMk cId="1957249734" sldId="276"/>
        </pc:sldMkLst>
        <pc:spChg chg="mod">
          <ac:chgData name="luis lugo" userId="791825cc7e5af2a5" providerId="LiveId" clId="{A0748440-538F-47E7-A0C1-77F853D6A56F}" dt="2020-08-29T18:42:43.581" v="2978" actId="20577"/>
          <ac:spMkLst>
            <pc:docMk/>
            <pc:sldMk cId="1957249734" sldId="276"/>
            <ac:spMk id="2" creationId="{07C8198B-61B4-490F-AA97-99CFA2CF3622}"/>
          </ac:spMkLst>
        </pc:spChg>
      </pc:sldChg>
      <pc:sldChg chg="modSp mod">
        <pc:chgData name="luis lugo" userId="791825cc7e5af2a5" providerId="LiveId" clId="{A0748440-538F-47E7-A0C1-77F853D6A56F}" dt="2020-08-29T18:41:47.278" v="2972" actId="1076"/>
        <pc:sldMkLst>
          <pc:docMk/>
          <pc:sldMk cId="1813593050" sldId="278"/>
        </pc:sldMkLst>
        <pc:spChg chg="mod">
          <ac:chgData name="luis lugo" userId="791825cc7e5af2a5" providerId="LiveId" clId="{A0748440-538F-47E7-A0C1-77F853D6A56F}" dt="2020-08-29T18:41:37.383" v="2970" actId="1076"/>
          <ac:spMkLst>
            <pc:docMk/>
            <pc:sldMk cId="1813593050" sldId="278"/>
            <ac:spMk id="2" creationId="{12570DED-E942-4274-A5C5-61D0403EDC64}"/>
          </ac:spMkLst>
        </pc:spChg>
        <pc:spChg chg="mod">
          <ac:chgData name="luis lugo" userId="791825cc7e5af2a5" providerId="LiveId" clId="{A0748440-538F-47E7-A0C1-77F853D6A56F}" dt="2020-08-29T18:41:42.214" v="2971" actId="1076"/>
          <ac:spMkLst>
            <pc:docMk/>
            <pc:sldMk cId="1813593050" sldId="278"/>
            <ac:spMk id="7" creationId="{FADDAB32-E602-42AB-85E5-81A683738955}"/>
          </ac:spMkLst>
        </pc:spChg>
        <pc:picChg chg="mod">
          <ac:chgData name="luis lugo" userId="791825cc7e5af2a5" providerId="LiveId" clId="{A0748440-538F-47E7-A0C1-77F853D6A56F}" dt="2020-08-29T18:41:47.278" v="2972" actId="1076"/>
          <ac:picMkLst>
            <pc:docMk/>
            <pc:sldMk cId="1813593050" sldId="278"/>
            <ac:picMk id="4" creationId="{59965546-E65E-4330-9B5D-C35335809BCF}"/>
          </ac:picMkLst>
        </pc:picChg>
      </pc:sldChg>
      <pc:sldChg chg="modSp mod">
        <pc:chgData name="luis lugo" userId="791825cc7e5af2a5" providerId="LiveId" clId="{A0748440-538F-47E7-A0C1-77F853D6A56F}" dt="2020-08-29T18:42:20.461" v="2977" actId="1076"/>
        <pc:sldMkLst>
          <pc:docMk/>
          <pc:sldMk cId="1669839955" sldId="279"/>
        </pc:sldMkLst>
        <pc:spChg chg="mod">
          <ac:chgData name="luis lugo" userId="791825cc7e5af2a5" providerId="LiveId" clId="{A0748440-538F-47E7-A0C1-77F853D6A56F}" dt="2020-08-29T18:41:55.247" v="2973" actId="1076"/>
          <ac:spMkLst>
            <pc:docMk/>
            <pc:sldMk cId="1669839955" sldId="279"/>
            <ac:spMk id="2" creationId="{12570DED-E942-4274-A5C5-61D0403EDC64}"/>
          </ac:spMkLst>
        </pc:spChg>
        <pc:spChg chg="mod">
          <ac:chgData name="luis lugo" userId="791825cc7e5af2a5" providerId="LiveId" clId="{A0748440-538F-47E7-A0C1-77F853D6A56F}" dt="2020-08-29T18:42:20.461" v="2977" actId="1076"/>
          <ac:spMkLst>
            <pc:docMk/>
            <pc:sldMk cId="1669839955" sldId="279"/>
            <ac:spMk id="7" creationId="{FADDAB32-E602-42AB-85E5-81A683738955}"/>
          </ac:spMkLst>
        </pc:spChg>
        <pc:picChg chg="mod">
          <ac:chgData name="luis lugo" userId="791825cc7e5af2a5" providerId="LiveId" clId="{A0748440-538F-47E7-A0C1-77F853D6A56F}" dt="2020-08-29T18:42:14.723" v="2976" actId="1076"/>
          <ac:picMkLst>
            <pc:docMk/>
            <pc:sldMk cId="1669839955" sldId="279"/>
            <ac:picMk id="4" creationId="{E7A143C0-DBBB-455D-8552-91FB70308DB2}"/>
          </ac:picMkLst>
        </pc:picChg>
      </pc:sldChg>
      <pc:sldChg chg="delSp modSp new mod">
        <pc:chgData name="luis lugo" userId="791825cc7e5af2a5" providerId="LiveId" clId="{A0748440-538F-47E7-A0C1-77F853D6A56F}" dt="2020-08-29T16:02:17.871" v="1660" actId="1076"/>
        <pc:sldMkLst>
          <pc:docMk/>
          <pc:sldMk cId="3593777338" sldId="280"/>
        </pc:sldMkLst>
        <pc:spChg chg="mod">
          <ac:chgData name="luis lugo" userId="791825cc7e5af2a5" providerId="LiveId" clId="{A0748440-538F-47E7-A0C1-77F853D6A56F}" dt="2020-08-29T16:02:17.871" v="1660" actId="1076"/>
          <ac:spMkLst>
            <pc:docMk/>
            <pc:sldMk cId="3593777338" sldId="280"/>
            <ac:spMk id="2" creationId="{9FAD3CFB-12D5-445A-B408-0199347C8BC9}"/>
          </ac:spMkLst>
        </pc:spChg>
        <pc:spChg chg="del">
          <ac:chgData name="luis lugo" userId="791825cc7e5af2a5" providerId="LiveId" clId="{A0748440-538F-47E7-A0C1-77F853D6A56F}" dt="2020-08-29T15:56:37.086" v="664" actId="478"/>
          <ac:spMkLst>
            <pc:docMk/>
            <pc:sldMk cId="3593777338" sldId="280"/>
            <ac:spMk id="3" creationId="{60C9B905-BD83-415A-ADDB-ACE8B9D35FFA}"/>
          </ac:spMkLst>
        </pc:spChg>
        <pc:spChg chg="mod">
          <ac:chgData name="luis lugo" userId="791825cc7e5af2a5" providerId="LiveId" clId="{A0748440-538F-47E7-A0C1-77F853D6A56F}" dt="2020-08-29T16:01:51.945" v="1650" actId="27636"/>
          <ac:spMkLst>
            <pc:docMk/>
            <pc:sldMk cId="3593777338" sldId="280"/>
            <ac:spMk id="4" creationId="{7269F8AC-D765-4FDB-A162-7F9E3A659B80}"/>
          </ac:spMkLst>
        </pc:spChg>
      </pc:sldChg>
      <pc:sldChg chg="delSp modSp new mod">
        <pc:chgData name="luis lugo" userId="791825cc7e5af2a5" providerId="LiveId" clId="{A0748440-538F-47E7-A0C1-77F853D6A56F}" dt="2020-08-29T18:39:30.492" v="2800" actId="20577"/>
        <pc:sldMkLst>
          <pc:docMk/>
          <pc:sldMk cId="490264635" sldId="281"/>
        </pc:sldMkLst>
        <pc:spChg chg="del">
          <ac:chgData name="luis lugo" userId="791825cc7e5af2a5" providerId="LiveId" clId="{A0748440-538F-47E7-A0C1-77F853D6A56F}" dt="2020-08-29T18:34:30.229" v="2398" actId="478"/>
          <ac:spMkLst>
            <pc:docMk/>
            <pc:sldMk cId="490264635" sldId="281"/>
            <ac:spMk id="2" creationId="{FC41C908-EF37-417D-B987-11A3B34B34D1}"/>
          </ac:spMkLst>
        </pc:spChg>
        <pc:spChg chg="mod">
          <ac:chgData name="luis lugo" userId="791825cc7e5af2a5" providerId="LiveId" clId="{A0748440-538F-47E7-A0C1-77F853D6A56F}" dt="2020-08-29T18:39:30.492" v="2800" actId="20577"/>
          <ac:spMkLst>
            <pc:docMk/>
            <pc:sldMk cId="490264635" sldId="281"/>
            <ac:spMk id="3" creationId="{197862EF-2629-419C-88AC-58914D4D2ED3}"/>
          </ac:spMkLst>
        </pc:spChg>
      </pc:sldChg>
      <pc:sldChg chg="delSp modSp new mod">
        <pc:chgData name="luis lugo" userId="791825cc7e5af2a5" providerId="LiveId" clId="{A0748440-538F-47E7-A0C1-77F853D6A56F}" dt="2020-08-29T18:41:11.616" v="2969" actId="33524"/>
        <pc:sldMkLst>
          <pc:docMk/>
          <pc:sldMk cId="2804521132" sldId="282"/>
        </pc:sldMkLst>
        <pc:spChg chg="del">
          <ac:chgData name="luis lugo" userId="791825cc7e5af2a5" providerId="LiveId" clId="{A0748440-538F-47E7-A0C1-77F853D6A56F}" dt="2020-08-29T18:40:26.012" v="2847" actId="478"/>
          <ac:spMkLst>
            <pc:docMk/>
            <pc:sldMk cId="2804521132" sldId="282"/>
            <ac:spMk id="2" creationId="{0B9BE64C-27E6-4F96-8C56-A9BAEA96CA41}"/>
          </ac:spMkLst>
        </pc:spChg>
        <pc:spChg chg="mod">
          <ac:chgData name="luis lugo" userId="791825cc7e5af2a5" providerId="LiveId" clId="{A0748440-538F-47E7-A0C1-77F853D6A56F}" dt="2020-08-29T18:41:11.616" v="2969" actId="33524"/>
          <ac:spMkLst>
            <pc:docMk/>
            <pc:sldMk cId="2804521132" sldId="282"/>
            <ac:spMk id="3" creationId="{B88E99CD-1573-4491-A663-C714AF684456}"/>
          </ac:spMkLst>
        </pc:spChg>
      </pc:sldChg>
      <pc:sldChg chg="delSp modSp new mod">
        <pc:chgData name="luis lugo" userId="791825cc7e5af2a5" providerId="LiveId" clId="{A0748440-538F-47E7-A0C1-77F853D6A56F}" dt="2020-08-29T18:47:27.378" v="3511" actId="1076"/>
        <pc:sldMkLst>
          <pc:docMk/>
          <pc:sldMk cId="2461528421" sldId="283"/>
        </pc:sldMkLst>
        <pc:spChg chg="mod">
          <ac:chgData name="luis lugo" userId="791825cc7e5af2a5" providerId="LiveId" clId="{A0748440-538F-47E7-A0C1-77F853D6A56F}" dt="2020-08-29T18:43:14.522" v="2998" actId="20577"/>
          <ac:spMkLst>
            <pc:docMk/>
            <pc:sldMk cId="2461528421" sldId="283"/>
            <ac:spMk id="2" creationId="{AE294573-CF08-42C8-9A1A-F49F72C4E65F}"/>
          </ac:spMkLst>
        </pc:spChg>
        <pc:spChg chg="del">
          <ac:chgData name="luis lugo" userId="791825cc7e5af2a5" providerId="LiveId" clId="{A0748440-538F-47E7-A0C1-77F853D6A56F}" dt="2020-08-29T18:42:58.852" v="2980" actId="478"/>
          <ac:spMkLst>
            <pc:docMk/>
            <pc:sldMk cId="2461528421" sldId="283"/>
            <ac:spMk id="3" creationId="{EFC12FFF-7CBE-475D-9ABF-70B7D8A4B86C}"/>
          </ac:spMkLst>
        </pc:spChg>
        <pc:spChg chg="mod">
          <ac:chgData name="luis lugo" userId="791825cc7e5af2a5" providerId="LiveId" clId="{A0748440-538F-47E7-A0C1-77F853D6A56F}" dt="2020-08-29T18:47:27.378" v="3511" actId="1076"/>
          <ac:spMkLst>
            <pc:docMk/>
            <pc:sldMk cId="2461528421" sldId="283"/>
            <ac:spMk id="4" creationId="{DD0D2F2C-99D4-48B4-B058-C7443E28DB5D}"/>
          </ac:spMkLst>
        </pc:spChg>
      </pc:sldChg>
      <pc:sldChg chg="delSp modSp new mod">
        <pc:chgData name="luis lugo" userId="791825cc7e5af2a5" providerId="LiveId" clId="{A0748440-538F-47E7-A0C1-77F853D6A56F}" dt="2020-08-29T18:54:07.227" v="3948" actId="20577"/>
        <pc:sldMkLst>
          <pc:docMk/>
          <pc:sldMk cId="3170871979" sldId="284"/>
        </pc:sldMkLst>
        <pc:spChg chg="mod">
          <ac:chgData name="luis lugo" userId="791825cc7e5af2a5" providerId="LiveId" clId="{A0748440-538F-47E7-A0C1-77F853D6A56F}" dt="2020-08-29T18:48:41.400" v="3526" actId="122"/>
          <ac:spMkLst>
            <pc:docMk/>
            <pc:sldMk cId="3170871979" sldId="284"/>
            <ac:spMk id="2" creationId="{9D740EB6-C195-48C7-AF80-6F15A64D8146}"/>
          </ac:spMkLst>
        </pc:spChg>
        <pc:spChg chg="del">
          <ac:chgData name="luis lugo" userId="791825cc7e5af2a5" providerId="LiveId" clId="{A0748440-538F-47E7-A0C1-77F853D6A56F}" dt="2020-08-29T18:48:26.047" v="3513" actId="478"/>
          <ac:spMkLst>
            <pc:docMk/>
            <pc:sldMk cId="3170871979" sldId="284"/>
            <ac:spMk id="3" creationId="{CB0CC37D-4E9D-46BA-92A1-8716EC71BC6C}"/>
          </ac:spMkLst>
        </pc:spChg>
        <pc:spChg chg="mod">
          <ac:chgData name="luis lugo" userId="791825cc7e5af2a5" providerId="LiveId" clId="{A0748440-538F-47E7-A0C1-77F853D6A56F}" dt="2020-08-29T18:54:07.227" v="3948" actId="20577"/>
          <ac:spMkLst>
            <pc:docMk/>
            <pc:sldMk cId="3170871979" sldId="284"/>
            <ac:spMk id="4" creationId="{BF16D038-BA67-49CE-8FEF-CA91200BD92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41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3730585-E24C-4C92-AB35-E75CABA3A6E6}" type="datetimeFigureOut">
              <a:rPr lang="en-US" smtClean="0"/>
              <a:t>8/29/2020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405413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1059606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8156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2203513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7292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342091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2946721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102549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174116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30585-E24C-4C92-AB35-E75CABA3A6E6}" type="datetimeFigureOut">
              <a:rPr lang="en-US" smtClean="0"/>
              <a:t>8/29/2020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109416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730585-E24C-4C92-AB35-E75CABA3A6E6}" type="datetimeFigureOut">
              <a:rPr lang="en-US" smtClean="0"/>
              <a:t>8/29/2020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2829738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730585-E24C-4C92-AB35-E75CABA3A6E6}" type="datetimeFigureOut">
              <a:rPr lang="en-US" smtClean="0"/>
              <a:t>8/29/2020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350658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730585-E24C-4C92-AB35-E75CABA3A6E6}" type="datetimeFigureOut">
              <a:rPr lang="en-US" smtClean="0"/>
              <a:t>8/29/2020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407671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30585-E24C-4C92-AB35-E75CABA3A6E6}" type="datetimeFigureOut">
              <a:rPr lang="en-US" smtClean="0"/>
              <a:t>8/29/2020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341580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30585-E24C-4C92-AB35-E75CABA3A6E6}" type="datetimeFigureOut">
              <a:rPr lang="en-US" smtClean="0"/>
              <a:t>8/29/2020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386795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30585-E24C-4C92-AB35-E75CABA3A6E6}" type="datetimeFigureOut">
              <a:rPr lang="en-US" smtClean="0"/>
              <a:t>8/29/2020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6AF26-F54D-4D84-BE67-CEB57EC4AD22}" type="slidenum">
              <a:rPr lang="en-US" smtClean="0"/>
              <a:t>‹#›</a:t>
            </a:fld>
            <a:endParaRPr lang="en-US"/>
          </a:p>
        </p:txBody>
      </p:sp>
    </p:spTree>
    <p:extLst>
      <p:ext uri="{BB962C8B-B14F-4D97-AF65-F5344CB8AC3E}">
        <p14:creationId xmlns:p14="http://schemas.microsoft.com/office/powerpoint/2010/main" val="269581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3730585-E24C-4C92-AB35-E75CABA3A6E6}" type="datetimeFigureOut">
              <a:rPr lang="en-US" smtClean="0"/>
              <a:t>8/29/2020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2F6AF26-F54D-4D84-BE67-CEB57EC4AD22}" type="slidenum">
              <a:rPr lang="en-US" smtClean="0"/>
              <a:t>‹#›</a:t>
            </a:fld>
            <a:endParaRPr lang="en-US"/>
          </a:p>
        </p:txBody>
      </p:sp>
    </p:spTree>
    <p:extLst>
      <p:ext uri="{BB962C8B-B14F-4D97-AF65-F5344CB8AC3E}">
        <p14:creationId xmlns:p14="http://schemas.microsoft.com/office/powerpoint/2010/main" val="33086855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D3A5E-094F-45EE-8877-5B524D5FDABA}"/>
              </a:ext>
            </a:extLst>
          </p:cNvPr>
          <p:cNvSpPr>
            <a:spLocks noGrp="1"/>
          </p:cNvSpPr>
          <p:nvPr>
            <p:ph type="ctrTitle"/>
          </p:nvPr>
        </p:nvSpPr>
        <p:spPr>
          <a:xfrm>
            <a:off x="5116738" y="685799"/>
            <a:ext cx="6159273" cy="2971801"/>
          </a:xfrm>
        </p:spPr>
        <p:txBody>
          <a:bodyPr anchor="ctr">
            <a:normAutofit/>
          </a:bodyPr>
          <a:lstStyle/>
          <a:p>
            <a:pPr algn="ctr"/>
            <a:r>
              <a:rPr lang="en-US" sz="3600" b="1" dirty="0">
                <a:latin typeface="ISOCP" panose="00000400000000000000" pitchFamily="2" charset="0"/>
                <a:cs typeface="ISOCP" panose="00000400000000000000" pitchFamily="2" charset="0"/>
              </a:rPr>
              <a:t>Sensors, Lights, and Display…OH my!</a:t>
            </a:r>
          </a:p>
        </p:txBody>
      </p:sp>
      <p:sp>
        <p:nvSpPr>
          <p:cNvPr id="3" name="Subtitle 2">
            <a:extLst>
              <a:ext uri="{FF2B5EF4-FFF2-40B4-BE49-F238E27FC236}">
                <a16:creationId xmlns:a16="http://schemas.microsoft.com/office/drawing/2014/main" id="{16B079D2-AAFA-46EB-B7BE-5723849C9F00}"/>
              </a:ext>
            </a:extLst>
          </p:cNvPr>
          <p:cNvSpPr>
            <a:spLocks noGrp="1"/>
          </p:cNvSpPr>
          <p:nvPr>
            <p:ph type="subTitle" idx="1"/>
          </p:nvPr>
        </p:nvSpPr>
        <p:spPr>
          <a:xfrm>
            <a:off x="5115456" y="3843867"/>
            <a:ext cx="6167930" cy="1947333"/>
          </a:xfrm>
        </p:spPr>
        <p:txBody>
          <a:bodyPr>
            <a:normAutofit/>
          </a:bodyPr>
          <a:lstStyle/>
          <a:p>
            <a:r>
              <a:rPr lang="en-US" dirty="0"/>
              <a:t>Luis E. Lugo Jr.</a:t>
            </a:r>
          </a:p>
          <a:p>
            <a:r>
              <a:rPr lang="en-US" dirty="0"/>
              <a:t>CEIS114</a:t>
            </a:r>
          </a:p>
          <a:p>
            <a:r>
              <a:rPr lang="en-US" dirty="0"/>
              <a:t>Final Project</a:t>
            </a:r>
          </a:p>
        </p:txBody>
      </p:sp>
      <p:pic>
        <p:nvPicPr>
          <p:cNvPr id="5" name="Picture 4">
            <a:extLst>
              <a:ext uri="{FF2B5EF4-FFF2-40B4-BE49-F238E27FC236}">
                <a16:creationId xmlns:a16="http://schemas.microsoft.com/office/drawing/2014/main" id="{BC53B7C3-720D-429A-BE09-AA8880D29694}"/>
              </a:ext>
            </a:extLst>
          </p:cNvPr>
          <p:cNvPicPr>
            <a:picLocks noChangeAspect="1"/>
          </p:cNvPicPr>
          <p:nvPr/>
        </p:nvPicPr>
        <p:blipFill rotWithShape="1">
          <a:blip r:embed="rId2"/>
          <a:srcRect l="12912" r="2687" b="-3"/>
          <a:stretch/>
        </p:blipFill>
        <p:spPr>
          <a:xfrm>
            <a:off x="20" y="10"/>
            <a:ext cx="4639713" cy="6857990"/>
          </a:xfrm>
          <a:prstGeom prst="rect">
            <a:avLst/>
          </a:prstGeom>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6275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943572" y="577677"/>
            <a:ext cx="8001000" cy="2971801"/>
          </a:xfrm>
        </p:spPr>
        <p:txBody>
          <a:bodyPr/>
          <a:lstStyle/>
          <a:p>
            <a:pPr algn="ctr"/>
            <a:r>
              <a:rPr lang="en-US" dirty="0"/>
              <a:t>Are there two or am I seeing double</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2620105" y="3549478"/>
            <a:ext cx="6400800" cy="1947333"/>
          </a:xfrm>
        </p:spPr>
        <p:txBody>
          <a:bodyPr/>
          <a:lstStyle/>
          <a:p>
            <a:r>
              <a:rPr lang="en-US" dirty="0"/>
              <a:t>Creating a Multiple Traffic Light Controller</a:t>
            </a:r>
          </a:p>
        </p:txBody>
      </p:sp>
    </p:spTree>
    <p:extLst>
      <p:ext uri="{BB962C8B-B14F-4D97-AF65-F5344CB8AC3E}">
        <p14:creationId xmlns:p14="http://schemas.microsoft.com/office/powerpoint/2010/main" val="464806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88819" y="1549649"/>
            <a:ext cx="6019800" cy="1143000"/>
          </a:xfrm>
        </p:spPr>
        <p:txBody>
          <a:bodyPr>
            <a:normAutofit fontScale="90000"/>
          </a:bodyPr>
          <a:lstStyle/>
          <a:p>
            <a:r>
              <a:rPr lang="en-US" sz="4400" dirty="0"/>
              <a:t>Pictures of </a:t>
            </a:r>
            <a:br>
              <a:rPr lang="en-US" sz="4400" dirty="0"/>
            </a:br>
            <a:r>
              <a:rPr lang="en-US" sz="4400" dirty="0"/>
              <a:t>Circuit</a:t>
            </a:r>
          </a:p>
        </p:txBody>
      </p:sp>
      <p:pic>
        <p:nvPicPr>
          <p:cNvPr id="3" name="Picture 4">
            <a:extLst>
              <a:ext uri="{FF2B5EF4-FFF2-40B4-BE49-F238E27FC236}">
                <a16:creationId xmlns:a16="http://schemas.microsoft.com/office/drawing/2014/main" id="{78730DE0-435E-A348-9DBB-7B70E3FF820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400" t="20408" r="34137" b="20408"/>
          <a:stretch/>
        </p:blipFill>
        <p:spPr>
          <a:xfrm>
            <a:off x="7419977" y="3328988"/>
            <a:ext cx="1582214" cy="2488851"/>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5484" y="2242540"/>
            <a:ext cx="6021388" cy="2048933"/>
          </a:xfrm>
        </p:spPr>
        <p:txBody>
          <a:bodyPr>
            <a:normAutofit lnSpcReduction="10000"/>
          </a:bodyPr>
          <a:lstStyle/>
          <a:p>
            <a:endParaRPr lang="en-US" dirty="0"/>
          </a:p>
          <a:p>
            <a:pPr lvl="0"/>
            <a:r>
              <a:rPr lang="en-US" dirty="0"/>
              <a:t>ESP32 Board</a:t>
            </a:r>
          </a:p>
          <a:p>
            <a:pPr lvl="0"/>
            <a:r>
              <a:rPr lang="en-US" dirty="0"/>
              <a:t>Two sets of colored LEDs: Red, Yellow and Green</a:t>
            </a:r>
          </a:p>
          <a:p>
            <a:pPr lvl="0"/>
            <a:r>
              <a:rPr lang="en-US" dirty="0"/>
              <a:t>Wires</a:t>
            </a:r>
          </a:p>
          <a:p>
            <a:pPr lvl="0"/>
            <a:r>
              <a:rPr lang="en-US" dirty="0"/>
              <a:t>Breadboard</a:t>
            </a:r>
          </a:p>
          <a:p>
            <a:endParaRPr lang="en-US" dirty="0"/>
          </a:p>
          <a:p>
            <a:endParaRPr lang="en-US" dirty="0"/>
          </a:p>
        </p:txBody>
      </p:sp>
      <p:pic>
        <p:nvPicPr>
          <p:cNvPr id="5" name="Picture 5">
            <a:extLst>
              <a:ext uri="{FF2B5EF4-FFF2-40B4-BE49-F238E27FC236}">
                <a16:creationId xmlns:a16="http://schemas.microsoft.com/office/drawing/2014/main" id="{F8B1ED25-EF3A-AD40-A86E-8A1F51C82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804" y="1004773"/>
            <a:ext cx="1265907" cy="168787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6" name="Picture 7">
            <a:extLst>
              <a:ext uri="{FF2B5EF4-FFF2-40B4-BE49-F238E27FC236}">
                <a16:creationId xmlns:a16="http://schemas.microsoft.com/office/drawing/2014/main" id="{BA27AD20-7978-D740-8A44-541997099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04" y="3429000"/>
            <a:ext cx="1265907" cy="168787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8" name="Picture 8">
            <a:extLst>
              <a:ext uri="{FF2B5EF4-FFF2-40B4-BE49-F238E27FC236}">
                <a16:creationId xmlns:a16="http://schemas.microsoft.com/office/drawing/2014/main" id="{59BCAC6B-414E-4D4C-8520-4FDDEB693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641" y="958781"/>
            <a:ext cx="1334895" cy="177986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10">
            <a:extLst>
              <a:ext uri="{FF2B5EF4-FFF2-40B4-BE49-F238E27FC236}">
                <a16:creationId xmlns:a16="http://schemas.microsoft.com/office/drawing/2014/main" id="{0C43D66C-AF65-D54C-ABDE-5E181680C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640" y="3429000"/>
            <a:ext cx="1334894" cy="1779858"/>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10">
            <a:extLst>
              <a:ext uri="{FF2B5EF4-FFF2-40B4-BE49-F238E27FC236}">
                <a16:creationId xmlns:a16="http://schemas.microsoft.com/office/drawing/2014/main" id="{9F060FAC-BFF0-D247-8277-7D624469E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0028" y="578711"/>
            <a:ext cx="1905000" cy="254000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29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053988" y="114300"/>
            <a:ext cx="7765750" cy="1143000"/>
          </a:xfrm>
        </p:spPr>
        <p:txBody>
          <a:bodyPr>
            <a:normAutofit fontScale="90000"/>
          </a:bodyPr>
          <a:lstStyle/>
          <a:p>
            <a:r>
              <a:rPr lang="en-US" sz="4400" dirty="0"/>
              <a:t>Screenshot of Arduino IDE</a:t>
            </a:r>
          </a:p>
        </p:txBody>
      </p:sp>
      <p:pic>
        <p:nvPicPr>
          <p:cNvPr id="4" name="Picture Placeholder 3">
            <a:extLst>
              <a:ext uri="{FF2B5EF4-FFF2-40B4-BE49-F238E27FC236}">
                <a16:creationId xmlns:a16="http://schemas.microsoft.com/office/drawing/2014/main" id="{24251C84-D7AB-4975-B3CF-15BC7E78FC7B}"/>
              </a:ext>
            </a:extLst>
          </p:cNvPr>
          <p:cNvPicPr>
            <a:picLocks noGrp="1" noChangeAspect="1"/>
          </p:cNvPicPr>
          <p:nvPr>
            <p:ph type="pic" idx="1"/>
          </p:nvPr>
        </p:nvPicPr>
        <p:blipFill rotWithShape="1">
          <a:blip r:embed="rId2"/>
          <a:srcRect l="-1767" t="535" r="16014" b="-535"/>
          <a:stretch/>
        </p:blipFill>
        <p:spPr>
          <a:xfrm>
            <a:off x="2220186" y="1543565"/>
            <a:ext cx="7433355" cy="5143500"/>
          </a:xfrm>
          <a:prstGeom prst="rect">
            <a:avLst/>
          </a:prstGeom>
          <a:ln>
            <a:noFill/>
          </a:ln>
          <a:effectLst>
            <a:softEdge rad="112500"/>
          </a:effectLst>
        </p:spPr>
      </p:pic>
    </p:spTree>
    <p:extLst>
      <p:ext uri="{BB962C8B-B14F-4D97-AF65-F5344CB8AC3E}">
        <p14:creationId xmlns:p14="http://schemas.microsoft.com/office/powerpoint/2010/main" val="163669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pPr algn="ctr"/>
            <a:r>
              <a:rPr lang="en-US" dirty="0"/>
              <a:t>It’s a touching sensation</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Creating a Multiple Traffic Light Controller with a Cross Walk</a:t>
            </a:r>
          </a:p>
        </p:txBody>
      </p:sp>
    </p:spTree>
    <p:extLst>
      <p:ext uri="{BB962C8B-B14F-4D97-AF65-F5344CB8AC3E}">
        <p14:creationId xmlns:p14="http://schemas.microsoft.com/office/powerpoint/2010/main" val="3267839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13706" y="574589"/>
            <a:ext cx="6019800" cy="1143000"/>
          </a:xfrm>
        </p:spPr>
        <p:txBody>
          <a:bodyPr>
            <a:normAutofit fontScale="90000"/>
          </a:bodyPr>
          <a:lstStyle/>
          <a:p>
            <a:r>
              <a:rPr lang="en-US" sz="4400" dirty="0"/>
              <a:t>Picture of </a:t>
            </a:r>
            <a:br>
              <a:rPr lang="en-US" sz="4400" dirty="0"/>
            </a:br>
            <a:r>
              <a:rPr lang="en-US" sz="4400" dirty="0"/>
              <a:t>Circuit</a:t>
            </a:r>
          </a:p>
        </p:txBody>
      </p:sp>
      <p:pic>
        <p:nvPicPr>
          <p:cNvPr id="3" name="Picture 3">
            <a:extLst>
              <a:ext uri="{FF2B5EF4-FFF2-40B4-BE49-F238E27FC236}">
                <a16:creationId xmlns:a16="http://schemas.microsoft.com/office/drawing/2014/main" id="{988EF726-CFAA-004D-94C8-6FD29988232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408" b="20408"/>
          <a:stretch/>
        </p:blipFill>
        <p:spPr>
          <a:xfrm>
            <a:off x="5183188" y="987426"/>
            <a:ext cx="2895423" cy="2286252"/>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82617" y="2857438"/>
            <a:ext cx="6021388" cy="2048933"/>
          </a:xfrm>
        </p:spPr>
        <p:txBody>
          <a:bodyPr>
            <a:normAutofit fontScale="92500" lnSpcReduction="20000"/>
          </a:bodyPr>
          <a:lstStyle/>
          <a:p>
            <a:pPr lvl="0"/>
            <a:endParaRPr lang="en-US" dirty="0"/>
          </a:p>
          <a:p>
            <a:pPr lvl="0"/>
            <a:r>
              <a:rPr lang="en-US" dirty="0"/>
              <a:t>ESP32 Board</a:t>
            </a:r>
          </a:p>
          <a:p>
            <a:pPr lvl="0"/>
            <a:r>
              <a:rPr lang="en-US" dirty="0"/>
              <a:t>Two sets of Colored LEDs: Red, Yellow and Green</a:t>
            </a:r>
          </a:p>
          <a:p>
            <a:pPr lvl="0"/>
            <a:r>
              <a:rPr lang="en-US" dirty="0"/>
              <a:t>Touch Sensor (Wire connected to GPIO 13)</a:t>
            </a:r>
          </a:p>
          <a:p>
            <a:pPr lvl="0"/>
            <a:r>
              <a:rPr lang="en-US" dirty="0"/>
              <a:t>Wires</a:t>
            </a:r>
          </a:p>
          <a:p>
            <a:pPr lvl="0"/>
            <a:r>
              <a:rPr lang="en-US" dirty="0"/>
              <a:t>Breadboard</a:t>
            </a:r>
          </a:p>
        </p:txBody>
      </p:sp>
      <p:pic>
        <p:nvPicPr>
          <p:cNvPr id="4" name="Picture 4">
            <a:extLst>
              <a:ext uri="{FF2B5EF4-FFF2-40B4-BE49-F238E27FC236}">
                <a16:creationId xmlns:a16="http://schemas.microsoft.com/office/drawing/2014/main" id="{2DF0BB15-891E-504C-989C-A31000D92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568" y="3273678"/>
            <a:ext cx="2449040" cy="3265387"/>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6816979-846F-4431-9BFE-90563DD55399}"/>
              </a:ext>
            </a:extLst>
          </p:cNvPr>
          <p:cNvSpPr txBox="1"/>
          <p:nvPr/>
        </p:nvSpPr>
        <p:spPr>
          <a:xfrm>
            <a:off x="8674568" y="832022"/>
            <a:ext cx="2627746" cy="1477328"/>
          </a:xfrm>
          <a:prstGeom prst="rect">
            <a:avLst/>
          </a:prstGeom>
          <a:noFill/>
        </p:spPr>
        <p:txBody>
          <a:bodyPr wrap="square" rtlCol="0">
            <a:spAutoFit/>
          </a:bodyPr>
          <a:lstStyle/>
          <a:p>
            <a:r>
              <a:rPr lang="en-US" dirty="0"/>
              <a:t>What was added was a sensor wire that when touched would initiate the crosswalk signal</a:t>
            </a:r>
          </a:p>
        </p:txBody>
      </p:sp>
    </p:spTree>
    <p:extLst>
      <p:ext uri="{BB962C8B-B14F-4D97-AF65-F5344CB8AC3E}">
        <p14:creationId xmlns:p14="http://schemas.microsoft.com/office/powerpoint/2010/main" val="311031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866077" y="253314"/>
            <a:ext cx="6019800" cy="1143000"/>
          </a:xfrm>
        </p:spPr>
        <p:txBody>
          <a:bodyPr>
            <a:normAutofit fontScale="90000"/>
          </a:bodyPr>
          <a:lstStyle/>
          <a:p>
            <a:r>
              <a:rPr lang="en-US" sz="4400" dirty="0"/>
              <a:t>Screenshot of Arduino IDE</a:t>
            </a:r>
          </a:p>
        </p:txBody>
      </p:sp>
      <p:pic>
        <p:nvPicPr>
          <p:cNvPr id="4" name="Picture Placeholder 3">
            <a:extLst>
              <a:ext uri="{FF2B5EF4-FFF2-40B4-BE49-F238E27FC236}">
                <a16:creationId xmlns:a16="http://schemas.microsoft.com/office/drawing/2014/main" id="{C0ECF085-8C51-44CE-BEA7-B451C3C1106F}"/>
              </a:ext>
            </a:extLst>
          </p:cNvPr>
          <p:cNvPicPr>
            <a:picLocks noGrp="1" noChangeAspect="1"/>
          </p:cNvPicPr>
          <p:nvPr>
            <p:ph type="pic" idx="1"/>
          </p:nvPr>
        </p:nvPicPr>
        <p:blipFill rotWithShape="1">
          <a:blip r:embed="rId2"/>
          <a:srcRect l="-10524" t="-1" r="2473" b="-10686"/>
          <a:stretch/>
        </p:blipFill>
        <p:spPr>
          <a:xfrm>
            <a:off x="1624816" y="1541505"/>
            <a:ext cx="8461828" cy="4873625"/>
          </a:xfrm>
          <a:ln>
            <a:noFill/>
          </a:ln>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717796" y="5580219"/>
            <a:ext cx="6021388" cy="2048933"/>
          </a:xfrm>
        </p:spPr>
        <p:txBody>
          <a:bodyPr/>
          <a:lstStyle/>
          <a:p>
            <a:pPr lvl="0"/>
            <a:endParaRPr lang="en-US" dirty="0"/>
          </a:p>
          <a:p>
            <a:r>
              <a:rPr lang="en-US" dirty="0"/>
              <a:t>Screenshot of code in Arduino IDE</a:t>
            </a:r>
          </a:p>
        </p:txBody>
      </p:sp>
    </p:spTree>
    <p:extLst>
      <p:ext uri="{BB962C8B-B14F-4D97-AF65-F5344CB8AC3E}">
        <p14:creationId xmlns:p14="http://schemas.microsoft.com/office/powerpoint/2010/main" val="2497230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231763" y="146222"/>
            <a:ext cx="6019800" cy="1143000"/>
          </a:xfrm>
        </p:spPr>
        <p:txBody>
          <a:bodyPr>
            <a:normAutofit fontScale="90000"/>
          </a:bodyPr>
          <a:lstStyle/>
          <a:p>
            <a:r>
              <a:rPr lang="en-US" sz="4400" dirty="0"/>
              <a:t>Screenshot of Serial Monitor</a:t>
            </a:r>
          </a:p>
        </p:txBody>
      </p:sp>
      <p:pic>
        <p:nvPicPr>
          <p:cNvPr id="4" name="Picture Placeholder 3">
            <a:extLst>
              <a:ext uri="{FF2B5EF4-FFF2-40B4-BE49-F238E27FC236}">
                <a16:creationId xmlns:a16="http://schemas.microsoft.com/office/drawing/2014/main" id="{94CAC69C-CF0D-49A8-A2B8-38EFCE0C0AC6}"/>
              </a:ext>
            </a:extLst>
          </p:cNvPr>
          <p:cNvPicPr>
            <a:picLocks noGrp="1" noChangeAspect="1"/>
          </p:cNvPicPr>
          <p:nvPr>
            <p:ph type="pic" idx="1"/>
          </p:nvPr>
        </p:nvPicPr>
        <p:blipFill rotWithShape="1">
          <a:blip r:embed="rId2"/>
          <a:srcRect l="9655" t="28581" r="38570" b="17217"/>
          <a:stretch/>
        </p:blipFill>
        <p:spPr>
          <a:xfrm>
            <a:off x="2805906" y="1492516"/>
            <a:ext cx="6580187" cy="3872967"/>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889889" y="5264893"/>
            <a:ext cx="6021388" cy="2048933"/>
          </a:xfrm>
        </p:spPr>
        <p:txBody>
          <a:bodyPr/>
          <a:lstStyle/>
          <a:p>
            <a:pPr lvl="0"/>
            <a:endParaRPr lang="en-US" dirty="0"/>
          </a:p>
          <a:p>
            <a:r>
              <a:rPr lang="en-US" dirty="0"/>
              <a:t>Screenshot of output in Serial Monitor</a:t>
            </a:r>
          </a:p>
        </p:txBody>
      </p:sp>
    </p:spTree>
    <p:extLst>
      <p:ext uri="{BB962C8B-B14F-4D97-AF65-F5344CB8AC3E}">
        <p14:creationId xmlns:p14="http://schemas.microsoft.com/office/powerpoint/2010/main" val="3468213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I can see it now!</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Creating a Multiple Traffic Light Controller with Cross Walk and Buzzer</a:t>
            </a:r>
          </a:p>
        </p:txBody>
      </p:sp>
    </p:spTree>
    <p:extLst>
      <p:ext uri="{BB962C8B-B14F-4D97-AF65-F5344CB8AC3E}">
        <p14:creationId xmlns:p14="http://schemas.microsoft.com/office/powerpoint/2010/main" val="110309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862EF-2629-419C-88AC-58914D4D2ED3}"/>
              </a:ext>
            </a:extLst>
          </p:cNvPr>
          <p:cNvSpPr>
            <a:spLocks noGrp="1"/>
          </p:cNvSpPr>
          <p:nvPr>
            <p:ph idx="1"/>
          </p:nvPr>
        </p:nvSpPr>
        <p:spPr/>
        <p:txBody>
          <a:bodyPr/>
          <a:lstStyle/>
          <a:p>
            <a:r>
              <a:rPr lang="en-US" dirty="0"/>
              <a:t>LCD Screen added</a:t>
            </a:r>
          </a:p>
          <a:p>
            <a:pPr lvl="1"/>
            <a:r>
              <a:rPr lang="en-US" dirty="0"/>
              <a:t>Challenge: I was having trouble getting the LCD screen to display and lights stopped working when code was ran.</a:t>
            </a:r>
          </a:p>
          <a:p>
            <a:pPr lvl="1"/>
            <a:r>
              <a:rPr lang="en-US" dirty="0"/>
              <a:t>Solution: Changed section of code from (</a:t>
            </a:r>
            <a:r>
              <a:rPr lang="en-US" sz="1800" i="1" dirty="0">
                <a:effectLst/>
                <a:latin typeface="Times New Roman" panose="02020603050405020304" pitchFamily="18" charset="0"/>
                <a:ea typeface="Times New Roman" panose="02020603050405020304" pitchFamily="18" charset="0"/>
              </a:rPr>
              <a:t>LiquidCrystal_I2C </a:t>
            </a:r>
            <a:r>
              <a:rPr lang="en-US" sz="1800" i="1" dirty="0" err="1">
                <a:effectLst/>
                <a:latin typeface="Times New Roman" panose="02020603050405020304" pitchFamily="18" charset="0"/>
                <a:ea typeface="Times New Roman" panose="02020603050405020304" pitchFamily="18" charset="0"/>
              </a:rPr>
              <a:t>lcd</a:t>
            </a:r>
            <a:r>
              <a:rPr lang="en-US" sz="1800" i="1" dirty="0">
                <a:effectLst/>
                <a:latin typeface="Times New Roman" panose="02020603050405020304" pitchFamily="18" charset="0"/>
                <a:ea typeface="Times New Roman" panose="02020603050405020304" pitchFamily="18" charset="0"/>
              </a:rPr>
              <a:t>(0x3F,16,2); //set the LCD address to 0x27 for a 16 chars and 2-line display) to (LiquidCrystal_I2C </a:t>
            </a:r>
            <a:r>
              <a:rPr lang="en-US" sz="1800" i="1" dirty="0" err="1">
                <a:effectLst/>
                <a:latin typeface="Times New Roman" panose="02020603050405020304" pitchFamily="18" charset="0"/>
                <a:ea typeface="Times New Roman" panose="02020603050405020304" pitchFamily="18" charset="0"/>
              </a:rPr>
              <a:t>lcd</a:t>
            </a:r>
            <a:r>
              <a:rPr lang="en-US" sz="1800" i="1" dirty="0">
                <a:effectLst/>
                <a:latin typeface="Times New Roman" panose="02020603050405020304" pitchFamily="18" charset="0"/>
                <a:ea typeface="Times New Roman" panose="02020603050405020304" pitchFamily="18" charset="0"/>
              </a:rPr>
              <a:t>(0x27,16,2); //set the LCD address to 0x27 for a 16 chars and 2-line display)</a:t>
            </a:r>
            <a:r>
              <a:rPr lang="en-US" sz="1800" i="1" dirty="0">
                <a:effectLst/>
                <a:ea typeface="Times New Roman" panose="02020603050405020304" pitchFamily="18" charset="0"/>
              </a:rPr>
              <a:t> which fixed my LCD screen issue. For the lights, I had my one of my ground wires in the positive rail, moved it to the negative rail.</a:t>
            </a:r>
          </a:p>
        </p:txBody>
      </p:sp>
    </p:spTree>
    <p:extLst>
      <p:ext uri="{BB962C8B-B14F-4D97-AF65-F5344CB8AC3E}">
        <p14:creationId xmlns:p14="http://schemas.microsoft.com/office/powerpoint/2010/main" val="49026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34709" y="322381"/>
            <a:ext cx="6019800" cy="1143000"/>
          </a:xfrm>
        </p:spPr>
        <p:txBody>
          <a:bodyPr>
            <a:normAutofit fontScale="90000"/>
          </a:bodyPr>
          <a:lstStyle/>
          <a:p>
            <a:r>
              <a:rPr lang="en-US" sz="4400" dirty="0"/>
              <a:t>Picture of </a:t>
            </a:r>
            <a:br>
              <a:rPr lang="en-US" sz="4400" dirty="0"/>
            </a:br>
            <a:r>
              <a:rPr lang="en-US" sz="4400" dirty="0"/>
              <a:t>Circuit</a:t>
            </a:r>
          </a:p>
        </p:txBody>
      </p:sp>
      <p:pic>
        <p:nvPicPr>
          <p:cNvPr id="3" name="Picture 3">
            <a:extLst>
              <a:ext uri="{FF2B5EF4-FFF2-40B4-BE49-F238E27FC236}">
                <a16:creationId xmlns:a16="http://schemas.microsoft.com/office/drawing/2014/main" id="{6D1ACA4E-1A54-E446-BD67-0310CEB6FB8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5106823" y="893881"/>
            <a:ext cx="2542645" cy="2007696"/>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56758" y="1939994"/>
            <a:ext cx="6021388" cy="2048933"/>
          </a:xfrm>
        </p:spPr>
        <p:txBody>
          <a:bodyPr>
            <a:normAutofit fontScale="62500" lnSpcReduction="20000"/>
          </a:bodyPr>
          <a:lstStyle/>
          <a:p>
            <a:pPr lvl="0"/>
            <a:endParaRPr lang="en-US" dirty="0"/>
          </a:p>
          <a:p>
            <a:pPr lvl="0"/>
            <a:r>
              <a:rPr lang="en-US" dirty="0"/>
              <a:t>ESP32 Board</a:t>
            </a:r>
          </a:p>
          <a:p>
            <a:pPr lvl="0"/>
            <a:r>
              <a:rPr lang="en-US" dirty="0"/>
              <a:t>Two sets of Colored LEDs: Red, Yellow and Green</a:t>
            </a:r>
          </a:p>
          <a:p>
            <a:pPr lvl="0"/>
            <a:r>
              <a:rPr lang="en-US" dirty="0"/>
              <a:t>Touch Sensor (Wire connected to GPIO 13)</a:t>
            </a:r>
          </a:p>
          <a:p>
            <a:pPr lvl="0"/>
            <a:r>
              <a:rPr lang="en-US" dirty="0"/>
              <a:t>LCD Unit</a:t>
            </a:r>
          </a:p>
          <a:p>
            <a:pPr lvl="0"/>
            <a:r>
              <a:rPr lang="en-US" dirty="0"/>
              <a:t>Buzzer</a:t>
            </a:r>
          </a:p>
          <a:p>
            <a:pPr lvl="0"/>
            <a:r>
              <a:rPr lang="en-US" dirty="0"/>
              <a:t>Wires</a:t>
            </a:r>
          </a:p>
          <a:p>
            <a:pPr lvl="0"/>
            <a:r>
              <a:rPr lang="en-US" dirty="0"/>
              <a:t>Breadboard</a:t>
            </a:r>
          </a:p>
          <a:p>
            <a:endParaRPr lang="en-US" dirty="0"/>
          </a:p>
        </p:txBody>
      </p:sp>
      <p:pic>
        <p:nvPicPr>
          <p:cNvPr id="4" name="Picture 4">
            <a:extLst>
              <a:ext uri="{FF2B5EF4-FFF2-40B4-BE49-F238E27FC236}">
                <a16:creationId xmlns:a16="http://schemas.microsoft.com/office/drawing/2014/main" id="{7609316D-3C02-4B4D-A2C7-9C1C693D9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186" y="3078016"/>
            <a:ext cx="2542645" cy="339019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7">
            <a:extLst>
              <a:ext uri="{FF2B5EF4-FFF2-40B4-BE49-F238E27FC236}">
                <a16:creationId xmlns:a16="http://schemas.microsoft.com/office/drawing/2014/main" id="{DC790D85-A0C0-6F4E-A51A-FB88A0191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7956492" y="963943"/>
            <a:ext cx="2345925" cy="1759444"/>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8" name="Picture 8">
            <a:extLst>
              <a:ext uri="{FF2B5EF4-FFF2-40B4-BE49-F238E27FC236}">
                <a16:creationId xmlns:a16="http://schemas.microsoft.com/office/drawing/2014/main" id="{A59F3BDB-7F62-7A47-A900-D220D45F9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1761" y="2829547"/>
            <a:ext cx="2370656" cy="177799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9" name="Picture 9">
            <a:extLst>
              <a:ext uri="{FF2B5EF4-FFF2-40B4-BE49-F238E27FC236}">
                <a16:creationId xmlns:a16="http://schemas.microsoft.com/office/drawing/2014/main" id="{B2B02D90-585C-5344-B40C-12A003852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761" y="4690217"/>
            <a:ext cx="2370656" cy="177799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9051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804559" y="441640"/>
            <a:ext cx="8001000" cy="1573427"/>
          </a:xfrm>
        </p:spPr>
        <p:txBody>
          <a:bodyPr>
            <a:normAutofit fontScale="90000"/>
          </a:bodyPr>
          <a:lstStyle/>
          <a:p>
            <a:r>
              <a:rPr lang="en-US" dirty="0"/>
              <a:t>The best journeys are those that are properly thought out</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2043456" y="2632905"/>
            <a:ext cx="6400800" cy="1947333"/>
          </a:xfrm>
        </p:spPr>
        <p:txBody>
          <a:bodyPr>
            <a:normAutofit fontScale="92500"/>
          </a:bodyPr>
          <a:lstStyle/>
          <a:p>
            <a:r>
              <a:rPr lang="en-US" dirty="0"/>
              <a:t>What you’re about to see is thinking in action, please hold applause till the end of the 3</a:t>
            </a:r>
            <a:r>
              <a:rPr lang="en-US" baseline="30000" dirty="0"/>
              <a:t>rd</a:t>
            </a:r>
            <a:r>
              <a:rPr lang="en-US" dirty="0"/>
              <a:t> slide.</a:t>
            </a:r>
          </a:p>
          <a:p>
            <a:r>
              <a:rPr lang="en-US" dirty="0"/>
              <a:t>There will be Inventory, there will be expectation for the input – process – and output, and last but not least there will be a project flowchart!</a:t>
            </a:r>
          </a:p>
        </p:txBody>
      </p:sp>
    </p:spTree>
    <p:extLst>
      <p:ext uri="{BB962C8B-B14F-4D97-AF65-F5344CB8AC3E}">
        <p14:creationId xmlns:p14="http://schemas.microsoft.com/office/powerpoint/2010/main" val="3277490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775461" y="146222"/>
            <a:ext cx="6019800" cy="1143000"/>
          </a:xfrm>
        </p:spPr>
        <p:txBody>
          <a:bodyPr>
            <a:normAutofit fontScale="90000"/>
          </a:bodyPr>
          <a:lstStyle/>
          <a:p>
            <a:r>
              <a:rPr lang="en-US" sz="4400" dirty="0"/>
              <a:t>Screenshot of Arduino IDE</a:t>
            </a:r>
          </a:p>
        </p:txBody>
      </p:sp>
      <p:pic>
        <p:nvPicPr>
          <p:cNvPr id="4" name="Picture Placeholder 3">
            <a:extLst>
              <a:ext uri="{FF2B5EF4-FFF2-40B4-BE49-F238E27FC236}">
                <a16:creationId xmlns:a16="http://schemas.microsoft.com/office/drawing/2014/main" id="{BB6C612F-8B82-4E8A-BE0A-F08F0846F1ED}"/>
              </a:ext>
            </a:extLst>
          </p:cNvPr>
          <p:cNvPicPr>
            <a:picLocks noGrp="1" noChangeAspect="1"/>
          </p:cNvPicPr>
          <p:nvPr>
            <p:ph type="pic" idx="1"/>
          </p:nvPr>
        </p:nvPicPr>
        <p:blipFill rotWithShape="1">
          <a:blip r:embed="rId2"/>
          <a:srcRect l="-187" r="31704"/>
          <a:stretch/>
        </p:blipFill>
        <p:spPr>
          <a:xfrm>
            <a:off x="3127828" y="1289222"/>
            <a:ext cx="5936343"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775461" y="5833533"/>
            <a:ext cx="6021388" cy="2048933"/>
          </a:xfrm>
        </p:spPr>
        <p:txBody>
          <a:bodyPr/>
          <a:lstStyle/>
          <a:p>
            <a:pPr lvl="0"/>
            <a:endParaRPr lang="en-US" dirty="0"/>
          </a:p>
          <a:p>
            <a:r>
              <a:rPr lang="en-US" dirty="0"/>
              <a:t>Screenshot of code in Arduino IDE</a:t>
            </a:r>
          </a:p>
        </p:txBody>
      </p:sp>
    </p:spTree>
    <p:extLst>
      <p:ext uri="{BB962C8B-B14F-4D97-AF65-F5344CB8AC3E}">
        <p14:creationId xmlns:p14="http://schemas.microsoft.com/office/powerpoint/2010/main" val="653681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355331" y="170127"/>
            <a:ext cx="6019800" cy="1143000"/>
          </a:xfrm>
        </p:spPr>
        <p:txBody>
          <a:bodyPr>
            <a:normAutofit fontScale="90000"/>
          </a:bodyPr>
          <a:lstStyle/>
          <a:p>
            <a:r>
              <a:rPr lang="en-US" sz="4400" dirty="0"/>
              <a:t>Screenshot of Serial Monitor</a:t>
            </a:r>
          </a:p>
        </p:txBody>
      </p:sp>
      <p:pic>
        <p:nvPicPr>
          <p:cNvPr id="4" name="Picture Placeholder 3">
            <a:extLst>
              <a:ext uri="{FF2B5EF4-FFF2-40B4-BE49-F238E27FC236}">
                <a16:creationId xmlns:a16="http://schemas.microsoft.com/office/drawing/2014/main" id="{7A07F5F1-7698-48AC-BA1D-809BF963ADA7}"/>
              </a:ext>
            </a:extLst>
          </p:cNvPr>
          <p:cNvPicPr>
            <a:picLocks noGrp="1" noChangeAspect="1"/>
          </p:cNvPicPr>
          <p:nvPr>
            <p:ph type="pic" idx="1"/>
          </p:nvPr>
        </p:nvPicPr>
        <p:blipFill rotWithShape="1">
          <a:blip r:embed="rId2"/>
          <a:srcRect l="4139" t="25111" r="33534" b="13531"/>
          <a:stretch/>
        </p:blipFill>
        <p:spPr>
          <a:xfrm>
            <a:off x="3205776" y="1719878"/>
            <a:ext cx="5402765" cy="2990336"/>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085306" y="5289836"/>
            <a:ext cx="6021388" cy="2048933"/>
          </a:xfrm>
        </p:spPr>
        <p:txBody>
          <a:bodyPr/>
          <a:lstStyle/>
          <a:p>
            <a:pPr lvl="0"/>
            <a:endParaRPr lang="en-US" dirty="0"/>
          </a:p>
          <a:p>
            <a:r>
              <a:rPr lang="en-US" dirty="0"/>
              <a:t>Screenshot of output in Serial Monitor</a:t>
            </a:r>
          </a:p>
        </p:txBody>
      </p:sp>
    </p:spTree>
    <p:extLst>
      <p:ext uri="{BB962C8B-B14F-4D97-AF65-F5344CB8AC3E}">
        <p14:creationId xmlns:p14="http://schemas.microsoft.com/office/powerpoint/2010/main" val="2963660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Keep pushing those buttons and sensing success</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Multiple Traffic Light Controller with a Cross Walk and an Emergency Buzzer with a SMART Sensor</a:t>
            </a:r>
          </a:p>
        </p:txBody>
      </p:sp>
    </p:spTree>
    <p:extLst>
      <p:ext uri="{BB962C8B-B14F-4D97-AF65-F5344CB8AC3E}">
        <p14:creationId xmlns:p14="http://schemas.microsoft.com/office/powerpoint/2010/main" val="195724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E99CD-1573-4491-A663-C714AF684456}"/>
              </a:ext>
            </a:extLst>
          </p:cNvPr>
          <p:cNvSpPr>
            <a:spLocks noGrp="1"/>
          </p:cNvSpPr>
          <p:nvPr>
            <p:ph idx="1"/>
          </p:nvPr>
        </p:nvSpPr>
        <p:spPr/>
        <p:txBody>
          <a:bodyPr/>
          <a:lstStyle/>
          <a:p>
            <a:r>
              <a:rPr lang="en-US" dirty="0"/>
              <a:t>Touch sensor wire removed and replaced with motion sensor; push buttons added as well as an emergency blue light LED.</a:t>
            </a:r>
          </a:p>
        </p:txBody>
      </p:sp>
    </p:spTree>
    <p:extLst>
      <p:ext uri="{BB962C8B-B14F-4D97-AF65-F5344CB8AC3E}">
        <p14:creationId xmlns:p14="http://schemas.microsoft.com/office/powerpoint/2010/main" val="280452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sz="4100"/>
              <a:t>Picture of </a:t>
            </a:r>
            <a:br>
              <a:rPr lang="en-US" sz="4100"/>
            </a:br>
            <a:r>
              <a:rPr lang="en-US" sz="4100"/>
              <a:t>Circuit</a:t>
            </a:r>
          </a:p>
        </p:txBody>
      </p:sp>
      <p:pic>
        <p:nvPicPr>
          <p:cNvPr id="3" name="Picture 3">
            <a:extLst>
              <a:ext uri="{FF2B5EF4-FFF2-40B4-BE49-F238E27FC236}">
                <a16:creationId xmlns:a16="http://schemas.microsoft.com/office/drawing/2014/main" id="{4CAFA73E-638D-D141-8652-D8BFA4F2ACD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172" r="5704"/>
          <a:stretch/>
        </p:blipFill>
        <p:spPr>
          <a:xfrm>
            <a:off x="20" y="10"/>
            <a:ext cx="4635571" cy="6857990"/>
          </a:xfrm>
          <a:prstGeom prst="rect">
            <a:avLst/>
          </a:prstGeom>
          <a:effectLst/>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965431" y="2438400"/>
            <a:ext cx="6586489" cy="3785419"/>
          </a:xfrm>
        </p:spPr>
        <p:txBody>
          <a:bodyPr vert="horz" lIns="91440" tIns="45720" rIns="91440" bIns="45720" rtlCol="0">
            <a:normAutofit lnSpcReduction="10000"/>
          </a:bodyPr>
          <a:lstStyle/>
          <a:p>
            <a:pPr lvl="0" indent="-228600">
              <a:buFont typeface="Arial" panose="020B0604020202020204" pitchFamily="34" charset="0"/>
              <a:buChar char="•"/>
            </a:pPr>
            <a:endParaRPr lang="en-US" sz="1700"/>
          </a:p>
          <a:p>
            <a:pPr lvl="0" indent="-228600">
              <a:buFont typeface="Arial" panose="020B0604020202020204" pitchFamily="34" charset="0"/>
              <a:buChar char="•"/>
            </a:pPr>
            <a:r>
              <a:rPr lang="en-US" sz="1700"/>
              <a:t>ESP32 Board</a:t>
            </a:r>
          </a:p>
          <a:p>
            <a:pPr lvl="0" indent="-228600">
              <a:buFont typeface="Arial" panose="020B0604020202020204" pitchFamily="34" charset="0"/>
              <a:buChar char="•"/>
            </a:pPr>
            <a:r>
              <a:rPr lang="en-US" sz="1700"/>
              <a:t>Two sets of Colored LEDs: Red, Yellow and Green</a:t>
            </a:r>
          </a:p>
          <a:p>
            <a:pPr lvl="0" indent="-228600">
              <a:buFont typeface="Arial" panose="020B0604020202020204" pitchFamily="34" charset="0"/>
              <a:buChar char="•"/>
            </a:pPr>
            <a:r>
              <a:rPr lang="en-US" sz="1700"/>
              <a:t>One Blue LED</a:t>
            </a:r>
          </a:p>
          <a:p>
            <a:pPr lvl="0" indent="-228600">
              <a:buFont typeface="Arial" panose="020B0604020202020204" pitchFamily="34" charset="0"/>
              <a:buChar char="•"/>
            </a:pPr>
            <a:r>
              <a:rPr lang="en-US" sz="1700"/>
              <a:t>Push Buttons</a:t>
            </a:r>
          </a:p>
          <a:p>
            <a:pPr lvl="0" indent="-228600">
              <a:buFont typeface="Arial" panose="020B0604020202020204" pitchFamily="34" charset="0"/>
              <a:buChar char="•"/>
            </a:pPr>
            <a:r>
              <a:rPr lang="en-US" sz="1700"/>
              <a:t>LCD Unit</a:t>
            </a:r>
          </a:p>
          <a:p>
            <a:pPr lvl="0" indent="-228600">
              <a:buFont typeface="Arial" panose="020B0604020202020204" pitchFamily="34" charset="0"/>
              <a:buChar char="•"/>
            </a:pPr>
            <a:r>
              <a:rPr lang="en-US" sz="1700"/>
              <a:t>Buzzer</a:t>
            </a:r>
          </a:p>
          <a:p>
            <a:pPr lvl="0" indent="-228600">
              <a:buFont typeface="Arial" panose="020B0604020202020204" pitchFamily="34" charset="0"/>
              <a:buChar char="•"/>
            </a:pPr>
            <a:r>
              <a:rPr lang="en-US" sz="1700"/>
              <a:t>Motion Detector</a:t>
            </a:r>
          </a:p>
          <a:p>
            <a:pPr lvl="0" indent="-228600">
              <a:buFont typeface="Arial" panose="020B0604020202020204" pitchFamily="34" charset="0"/>
              <a:buChar char="•"/>
            </a:pPr>
            <a:r>
              <a:rPr lang="en-US" sz="1700"/>
              <a:t>Wires</a:t>
            </a:r>
          </a:p>
          <a:p>
            <a:pPr lvl="0" indent="-228600">
              <a:buFont typeface="Arial" panose="020B0604020202020204" pitchFamily="34" charset="0"/>
              <a:buChar char="•"/>
            </a:pPr>
            <a:r>
              <a:rPr lang="en-US" sz="1700"/>
              <a:t>Breadboard</a:t>
            </a:r>
          </a:p>
          <a:p>
            <a:pPr indent="-228600">
              <a:buFont typeface="Arial" panose="020B0604020202020204" pitchFamily="34" charset="0"/>
              <a:buChar char="•"/>
            </a:pPr>
            <a:endParaRPr lang="en-US" sz="1700"/>
          </a:p>
        </p:txBody>
      </p:sp>
    </p:spTree>
    <p:extLst>
      <p:ext uri="{BB962C8B-B14F-4D97-AF65-F5344CB8AC3E}">
        <p14:creationId xmlns:p14="http://schemas.microsoft.com/office/powerpoint/2010/main" val="3279928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643656" y="170127"/>
            <a:ext cx="6019800" cy="1143000"/>
          </a:xfrm>
        </p:spPr>
        <p:txBody>
          <a:bodyPr>
            <a:normAutofit fontScale="90000"/>
          </a:bodyPr>
          <a:lstStyle/>
          <a:p>
            <a:r>
              <a:rPr lang="en-US" sz="4400" dirty="0"/>
              <a:t>Screenshot of Arduino IDE</a:t>
            </a:r>
          </a:p>
        </p:txBody>
      </p:sp>
      <p:pic>
        <p:nvPicPr>
          <p:cNvPr id="4" name="Picture Placeholder 3">
            <a:extLst>
              <a:ext uri="{FF2B5EF4-FFF2-40B4-BE49-F238E27FC236}">
                <a16:creationId xmlns:a16="http://schemas.microsoft.com/office/drawing/2014/main" id="{59965546-E65E-4330-9B5D-C35335809BCF}"/>
              </a:ext>
            </a:extLst>
          </p:cNvPr>
          <p:cNvPicPr>
            <a:picLocks noGrp="1" noChangeAspect="1"/>
          </p:cNvPicPr>
          <p:nvPr>
            <p:ph type="pic" idx="1"/>
          </p:nvPr>
        </p:nvPicPr>
        <p:blipFill rotWithShape="1">
          <a:blip r:embed="rId2"/>
          <a:srcRect l="-522" r="40239"/>
          <a:stretch/>
        </p:blipFill>
        <p:spPr>
          <a:xfrm>
            <a:off x="3483202" y="1313127"/>
            <a:ext cx="5225596"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642068" y="5826681"/>
            <a:ext cx="6021388" cy="2048933"/>
          </a:xfrm>
        </p:spPr>
        <p:txBody>
          <a:bodyPr/>
          <a:lstStyle/>
          <a:p>
            <a:pPr lvl="0"/>
            <a:endParaRPr lang="en-US" dirty="0"/>
          </a:p>
          <a:p>
            <a:r>
              <a:rPr lang="en-US" dirty="0"/>
              <a:t>Screenshot of the code in Arduino IDE</a:t>
            </a:r>
          </a:p>
          <a:p>
            <a:endParaRPr lang="en-US" dirty="0"/>
          </a:p>
        </p:txBody>
      </p:sp>
    </p:spTree>
    <p:extLst>
      <p:ext uri="{BB962C8B-B14F-4D97-AF65-F5344CB8AC3E}">
        <p14:creationId xmlns:p14="http://schemas.microsoft.com/office/powerpoint/2010/main" val="1813593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737493" y="170127"/>
            <a:ext cx="6019800" cy="1143000"/>
          </a:xfrm>
        </p:spPr>
        <p:txBody>
          <a:bodyPr>
            <a:normAutofit fontScale="90000"/>
          </a:bodyPr>
          <a:lstStyle/>
          <a:p>
            <a:r>
              <a:rPr lang="en-US" sz="4400" dirty="0"/>
              <a:t>Screenshot of Serial Monitor</a:t>
            </a:r>
          </a:p>
        </p:txBody>
      </p:sp>
      <p:pic>
        <p:nvPicPr>
          <p:cNvPr id="4" name="Picture Placeholder 3">
            <a:extLst>
              <a:ext uri="{FF2B5EF4-FFF2-40B4-BE49-F238E27FC236}">
                <a16:creationId xmlns:a16="http://schemas.microsoft.com/office/drawing/2014/main" id="{E7A143C0-DBBB-455D-8552-91FB70308DB2}"/>
              </a:ext>
            </a:extLst>
          </p:cNvPr>
          <p:cNvPicPr>
            <a:picLocks noGrp="1" noChangeAspect="1"/>
          </p:cNvPicPr>
          <p:nvPr>
            <p:ph type="pic" idx="1"/>
          </p:nvPr>
        </p:nvPicPr>
        <p:blipFill rotWithShape="1">
          <a:blip r:embed="rId2"/>
          <a:srcRect l="-188" r="51798"/>
          <a:stretch/>
        </p:blipFill>
        <p:spPr>
          <a:xfrm>
            <a:off x="3650078" y="1428793"/>
            <a:ext cx="4194629"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085306" y="5902303"/>
            <a:ext cx="6021388" cy="2048933"/>
          </a:xfrm>
        </p:spPr>
        <p:txBody>
          <a:bodyPr/>
          <a:lstStyle/>
          <a:p>
            <a:pPr lvl="0"/>
            <a:endParaRPr lang="en-US" dirty="0"/>
          </a:p>
          <a:p>
            <a:r>
              <a:rPr lang="en-US" dirty="0"/>
              <a:t>Screenshot of output in Serial Monitor</a:t>
            </a:r>
          </a:p>
        </p:txBody>
      </p:sp>
    </p:spTree>
    <p:extLst>
      <p:ext uri="{BB962C8B-B14F-4D97-AF65-F5344CB8AC3E}">
        <p14:creationId xmlns:p14="http://schemas.microsoft.com/office/powerpoint/2010/main" val="166983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4573-CF08-42C8-9A1A-F49F72C4E65F}"/>
              </a:ext>
            </a:extLst>
          </p:cNvPr>
          <p:cNvSpPr>
            <a:spLocks noGrp="1"/>
          </p:cNvSpPr>
          <p:nvPr>
            <p:ph type="title"/>
          </p:nvPr>
        </p:nvSpPr>
        <p:spPr>
          <a:xfrm>
            <a:off x="3086100" y="343930"/>
            <a:ext cx="6019800" cy="1143000"/>
          </a:xfrm>
        </p:spPr>
        <p:txBody>
          <a:bodyPr/>
          <a:lstStyle/>
          <a:p>
            <a:r>
              <a:rPr lang="en-US" dirty="0"/>
              <a:t>What Did I learn</a:t>
            </a:r>
          </a:p>
        </p:txBody>
      </p:sp>
      <p:sp>
        <p:nvSpPr>
          <p:cNvPr id="4" name="Text Placeholder 3">
            <a:extLst>
              <a:ext uri="{FF2B5EF4-FFF2-40B4-BE49-F238E27FC236}">
                <a16:creationId xmlns:a16="http://schemas.microsoft.com/office/drawing/2014/main" id="{DD0D2F2C-99D4-48B4-B058-C7443E28DB5D}"/>
              </a:ext>
            </a:extLst>
          </p:cNvPr>
          <p:cNvSpPr>
            <a:spLocks noGrp="1"/>
          </p:cNvSpPr>
          <p:nvPr>
            <p:ph type="body" sz="half" idx="2"/>
          </p:nvPr>
        </p:nvSpPr>
        <p:spPr>
          <a:xfrm>
            <a:off x="2087734" y="1706147"/>
            <a:ext cx="6021388" cy="2048933"/>
          </a:xfrm>
        </p:spPr>
        <p:txBody>
          <a:bodyPr>
            <a:normAutofit fontScale="85000" lnSpcReduction="20000"/>
          </a:bodyPr>
          <a:lstStyle/>
          <a:p>
            <a:r>
              <a:rPr lang="en-US" dirty="0"/>
              <a:t>I continued my learning on how to work with Arduino.</a:t>
            </a:r>
          </a:p>
          <a:p>
            <a:r>
              <a:rPr lang="en-US" dirty="0"/>
              <a:t>Learned more about IOT systems</a:t>
            </a:r>
          </a:p>
          <a:p>
            <a:r>
              <a:rPr lang="en-US" dirty="0"/>
              <a:t>Learned to problem solve through a little trial and error but mainly observing my build to find faults and inspecting the code to see that it is correct</a:t>
            </a:r>
          </a:p>
          <a:p>
            <a:r>
              <a:rPr lang="en-US" dirty="0"/>
              <a:t>Learned a little bit extra about breadboards by having to utilize two instead of the usual one.</a:t>
            </a:r>
          </a:p>
          <a:p>
            <a:r>
              <a:rPr lang="en-US" dirty="0"/>
              <a:t>Learned more about circuits</a:t>
            </a:r>
          </a:p>
        </p:txBody>
      </p:sp>
    </p:spTree>
    <p:extLst>
      <p:ext uri="{BB962C8B-B14F-4D97-AF65-F5344CB8AC3E}">
        <p14:creationId xmlns:p14="http://schemas.microsoft.com/office/powerpoint/2010/main" val="2461528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0EB6-C195-48C7-AF80-6F15A64D8146}"/>
              </a:ext>
            </a:extLst>
          </p:cNvPr>
          <p:cNvSpPr>
            <a:spLocks noGrp="1"/>
          </p:cNvSpPr>
          <p:nvPr>
            <p:ph type="title"/>
          </p:nvPr>
        </p:nvSpPr>
        <p:spPr>
          <a:xfrm>
            <a:off x="2935202" y="591065"/>
            <a:ext cx="6019800" cy="1143000"/>
          </a:xfrm>
        </p:spPr>
        <p:txBody>
          <a:bodyPr/>
          <a:lstStyle/>
          <a:p>
            <a:pPr algn="ctr"/>
            <a:r>
              <a:rPr lang="en-US" dirty="0"/>
              <a:t>Conclusion</a:t>
            </a:r>
          </a:p>
        </p:txBody>
      </p:sp>
      <p:sp>
        <p:nvSpPr>
          <p:cNvPr id="4" name="Text Placeholder 3">
            <a:extLst>
              <a:ext uri="{FF2B5EF4-FFF2-40B4-BE49-F238E27FC236}">
                <a16:creationId xmlns:a16="http://schemas.microsoft.com/office/drawing/2014/main" id="{BF16D038-BA67-49CE-8FEF-CA91200BD926}"/>
              </a:ext>
            </a:extLst>
          </p:cNvPr>
          <p:cNvSpPr>
            <a:spLocks noGrp="1"/>
          </p:cNvSpPr>
          <p:nvPr>
            <p:ph type="body" sz="half" idx="2"/>
          </p:nvPr>
        </p:nvSpPr>
        <p:spPr>
          <a:xfrm>
            <a:off x="2933614" y="2404533"/>
            <a:ext cx="6021388" cy="2048933"/>
          </a:xfrm>
        </p:spPr>
        <p:txBody>
          <a:bodyPr/>
          <a:lstStyle/>
          <a:p>
            <a:r>
              <a:rPr lang="en-US" dirty="0"/>
              <a:t>As our world continues to evolve, our dependency on technology will grow and the use of IOT will expand. Computers are calculators and everything is relatable to math, when one section of the equation is incorrect, the system may fail.</a:t>
            </a:r>
          </a:p>
        </p:txBody>
      </p:sp>
    </p:spTree>
    <p:extLst>
      <p:ext uri="{BB962C8B-B14F-4D97-AF65-F5344CB8AC3E}">
        <p14:creationId xmlns:p14="http://schemas.microsoft.com/office/powerpoint/2010/main" val="317087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08157" y="408378"/>
            <a:ext cx="4477870" cy="698916"/>
          </a:xfrm>
        </p:spPr>
        <p:txBody>
          <a:bodyPr>
            <a:normAutofit fontScale="90000"/>
          </a:bodyPr>
          <a:lstStyle/>
          <a:p>
            <a:pPr algn="ctr"/>
            <a:r>
              <a:rPr lang="en-US" sz="4400" dirty="0"/>
              <a:t>Inventory </a:t>
            </a:r>
          </a:p>
        </p:txBody>
      </p:sp>
      <p:pic>
        <p:nvPicPr>
          <p:cNvPr id="4" name="Picture Placeholder 3" descr="A picture containing indoor, table, sitting, small&#10;&#10;Description automatically generated">
            <a:extLst>
              <a:ext uri="{FF2B5EF4-FFF2-40B4-BE49-F238E27FC236}">
                <a16:creationId xmlns:a16="http://schemas.microsoft.com/office/drawing/2014/main" id="{98DDC0F8-2FB4-4447-B4A7-1328D73B525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33" r="-8"/>
          <a:stretch/>
        </p:blipFill>
        <p:spPr>
          <a:xfrm rot="5400000">
            <a:off x="10694857" y="368422"/>
            <a:ext cx="1480457" cy="1120703"/>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386740" y="615315"/>
            <a:ext cx="1637950" cy="351708"/>
          </a:xfrm>
        </p:spPr>
        <p:txBody>
          <a:bodyPr>
            <a:normAutofit fontScale="25000" lnSpcReduction="20000"/>
          </a:bodyPr>
          <a:lstStyle/>
          <a:p>
            <a:pPr lvl="0"/>
            <a:endParaRPr lang="en-US" dirty="0"/>
          </a:p>
          <a:p>
            <a:pPr lvl="0"/>
            <a:r>
              <a:rPr lang="en-US" sz="6200" dirty="0"/>
              <a:t>ESP32 Board</a:t>
            </a:r>
          </a:p>
          <a:p>
            <a:pPr lvl="0"/>
            <a:endParaRPr lang="en-US" sz="6200" dirty="0"/>
          </a:p>
          <a:p>
            <a:pPr lvl="0"/>
            <a:endParaRPr lang="en-US" sz="6200" dirty="0"/>
          </a:p>
          <a:p>
            <a:pPr lvl="0"/>
            <a:endParaRPr lang="en-US" sz="6200" dirty="0"/>
          </a:p>
          <a:p>
            <a:pPr lvl="0"/>
            <a:endParaRPr lang="en-US" sz="6200" dirty="0"/>
          </a:p>
          <a:p>
            <a:endParaRPr lang="en-US" dirty="0"/>
          </a:p>
          <a:p>
            <a:pPr lvl="0"/>
            <a:endParaRPr lang="en-US" dirty="0"/>
          </a:p>
          <a:p>
            <a:endParaRPr lang="en-US" dirty="0"/>
          </a:p>
          <a:p>
            <a:endParaRPr lang="en-US" dirty="0"/>
          </a:p>
        </p:txBody>
      </p:sp>
      <p:pic>
        <p:nvPicPr>
          <p:cNvPr id="8" name="Picture 7" descr="A picture containing indoor, plastic, sitting, table&#10;&#10;Description automatically generated">
            <a:extLst>
              <a:ext uri="{FF2B5EF4-FFF2-40B4-BE49-F238E27FC236}">
                <a16:creationId xmlns:a16="http://schemas.microsoft.com/office/drawing/2014/main" id="{AE018524-E91C-49ED-88BC-773CC7B4A8D2}"/>
              </a:ext>
            </a:extLst>
          </p:cNvPr>
          <p:cNvPicPr>
            <a:picLocks noChangeAspect="1"/>
          </p:cNvPicPr>
          <p:nvPr/>
        </p:nvPicPr>
        <p:blipFill rotWithShape="1">
          <a:blip r:embed="rId3">
            <a:extLst>
              <a:ext uri="{28A0092B-C50C-407E-A947-70E740481C1C}">
                <a14:useLocalDpi xmlns:a14="http://schemas.microsoft.com/office/drawing/2010/main" val="0"/>
              </a:ext>
            </a:extLst>
          </a:blip>
          <a:srcRect l="35556" r="14420"/>
          <a:stretch/>
        </p:blipFill>
        <p:spPr>
          <a:xfrm rot="5400000">
            <a:off x="6930574" y="4557958"/>
            <a:ext cx="1480458" cy="2219659"/>
          </a:xfrm>
          <a:prstGeom prst="rect">
            <a:avLst/>
          </a:prstGeom>
        </p:spPr>
      </p:pic>
      <p:pic>
        <p:nvPicPr>
          <p:cNvPr id="12" name="Picture 11" descr="A picture containing computer&#10;&#10;Description automatically generated">
            <a:extLst>
              <a:ext uri="{FF2B5EF4-FFF2-40B4-BE49-F238E27FC236}">
                <a16:creationId xmlns:a16="http://schemas.microsoft.com/office/drawing/2014/main" id="{0101A4D2-938E-4F0D-8644-AA6493DF1AD1}"/>
              </a:ext>
            </a:extLst>
          </p:cNvPr>
          <p:cNvPicPr>
            <a:picLocks noChangeAspect="1"/>
          </p:cNvPicPr>
          <p:nvPr/>
        </p:nvPicPr>
        <p:blipFill rotWithShape="1">
          <a:blip r:embed="rId4">
            <a:extLst>
              <a:ext uri="{28A0092B-C50C-407E-A947-70E740481C1C}">
                <a14:useLocalDpi xmlns:a14="http://schemas.microsoft.com/office/drawing/2010/main" val="0"/>
              </a:ext>
            </a:extLst>
          </a:blip>
          <a:srcRect t="29118" b="14727"/>
          <a:stretch/>
        </p:blipFill>
        <p:spPr>
          <a:xfrm rot="5400000">
            <a:off x="6121333" y="1548511"/>
            <a:ext cx="3377306" cy="1422400"/>
          </a:xfrm>
          <a:prstGeom prst="rect">
            <a:avLst/>
          </a:prstGeom>
        </p:spPr>
      </p:pic>
      <p:pic>
        <p:nvPicPr>
          <p:cNvPr id="14" name="Picture 13" descr="A picture containing indoor, small, sitting, table&#10;&#10;Description automatically generated">
            <a:extLst>
              <a:ext uri="{FF2B5EF4-FFF2-40B4-BE49-F238E27FC236}">
                <a16:creationId xmlns:a16="http://schemas.microsoft.com/office/drawing/2014/main" id="{003A51F9-31CD-4533-A463-30A45E69AD01}"/>
              </a:ext>
            </a:extLst>
          </p:cNvPr>
          <p:cNvPicPr>
            <a:picLocks noChangeAspect="1"/>
          </p:cNvPicPr>
          <p:nvPr/>
        </p:nvPicPr>
        <p:blipFill rotWithShape="1">
          <a:blip r:embed="rId5">
            <a:extLst>
              <a:ext uri="{28A0092B-C50C-407E-A947-70E740481C1C}">
                <a14:useLocalDpi xmlns:a14="http://schemas.microsoft.com/office/drawing/2010/main" val="0"/>
              </a:ext>
            </a:extLst>
          </a:blip>
          <a:srcRect l="18624" t="23550" r="3492" b="24259"/>
          <a:stretch/>
        </p:blipFill>
        <p:spPr>
          <a:xfrm rot="5400000">
            <a:off x="4118608" y="3696620"/>
            <a:ext cx="2830144" cy="1422401"/>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355FF4D9-4D2F-4CFC-9410-E12D6C1C6C9A}"/>
              </a:ext>
            </a:extLst>
          </p:cNvPr>
          <p:cNvPicPr>
            <a:picLocks noChangeAspect="1"/>
          </p:cNvPicPr>
          <p:nvPr/>
        </p:nvPicPr>
        <p:blipFill rotWithShape="1">
          <a:blip r:embed="rId6">
            <a:extLst>
              <a:ext uri="{28A0092B-C50C-407E-A947-70E740481C1C}">
                <a14:useLocalDpi xmlns:a14="http://schemas.microsoft.com/office/drawing/2010/main" val="0"/>
              </a:ext>
            </a:extLst>
          </a:blip>
          <a:srcRect l="31746" t="12187" r="19007" b="27424"/>
          <a:stretch/>
        </p:blipFill>
        <p:spPr>
          <a:xfrm rot="5400000">
            <a:off x="5467146" y="1228784"/>
            <a:ext cx="1074059" cy="987795"/>
          </a:xfrm>
          <a:prstGeom prst="rect">
            <a:avLst/>
          </a:prstGeom>
        </p:spPr>
      </p:pic>
      <p:pic>
        <p:nvPicPr>
          <p:cNvPr id="18" name="Picture 17" descr="A picture containing indoor, small, building, sitting&#10;&#10;Description automatically generated">
            <a:extLst>
              <a:ext uri="{FF2B5EF4-FFF2-40B4-BE49-F238E27FC236}">
                <a16:creationId xmlns:a16="http://schemas.microsoft.com/office/drawing/2014/main" id="{0E4A9B7F-9771-4876-95E5-C57E7DD365C7}"/>
              </a:ext>
            </a:extLst>
          </p:cNvPr>
          <p:cNvPicPr>
            <a:picLocks noChangeAspect="1"/>
          </p:cNvPicPr>
          <p:nvPr/>
        </p:nvPicPr>
        <p:blipFill rotWithShape="1">
          <a:blip r:embed="rId7">
            <a:extLst>
              <a:ext uri="{28A0092B-C50C-407E-A947-70E740481C1C}">
                <a14:useLocalDpi xmlns:a14="http://schemas.microsoft.com/office/drawing/2010/main" val="0"/>
              </a:ext>
            </a:extLst>
          </a:blip>
          <a:srcRect l="56296" t="34033" r="8148" b="34033"/>
          <a:stretch/>
        </p:blipFill>
        <p:spPr>
          <a:xfrm rot="5400000">
            <a:off x="9408701" y="2695520"/>
            <a:ext cx="1251857" cy="843251"/>
          </a:xfrm>
          <a:prstGeom prst="rect">
            <a:avLst/>
          </a:prstGeom>
        </p:spPr>
      </p:pic>
      <p:pic>
        <p:nvPicPr>
          <p:cNvPr id="24" name="Picture 23" descr="A picture containing indoor, sitting, table, kite&#10;&#10;Description automatically generated">
            <a:extLst>
              <a:ext uri="{FF2B5EF4-FFF2-40B4-BE49-F238E27FC236}">
                <a16:creationId xmlns:a16="http://schemas.microsoft.com/office/drawing/2014/main" id="{44CCFD00-33D8-4F09-BF7D-F070796178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711261" y="459327"/>
            <a:ext cx="1251860" cy="938895"/>
          </a:xfrm>
          <a:prstGeom prst="rect">
            <a:avLst/>
          </a:prstGeom>
        </p:spPr>
      </p:pic>
      <p:pic>
        <p:nvPicPr>
          <p:cNvPr id="26" name="Picture 25" descr="A picture containing indoor, small, sitting, table&#10;&#10;Description automatically generated">
            <a:extLst>
              <a:ext uri="{FF2B5EF4-FFF2-40B4-BE49-F238E27FC236}">
                <a16:creationId xmlns:a16="http://schemas.microsoft.com/office/drawing/2014/main" id="{FB0460B9-9195-4001-9917-B4DBF3401D04}"/>
              </a:ext>
            </a:extLst>
          </p:cNvPr>
          <p:cNvPicPr>
            <a:picLocks noChangeAspect="1"/>
          </p:cNvPicPr>
          <p:nvPr/>
        </p:nvPicPr>
        <p:blipFill rotWithShape="1">
          <a:blip r:embed="rId9">
            <a:extLst>
              <a:ext uri="{28A0092B-C50C-407E-A947-70E740481C1C}">
                <a14:useLocalDpi xmlns:a14="http://schemas.microsoft.com/office/drawing/2010/main" val="0"/>
              </a:ext>
            </a:extLst>
          </a:blip>
          <a:srcRect l="12275" t="6379" b="5697"/>
          <a:stretch/>
        </p:blipFill>
        <p:spPr>
          <a:xfrm rot="5400000">
            <a:off x="9714757" y="913250"/>
            <a:ext cx="1251859" cy="941032"/>
          </a:xfrm>
          <a:prstGeom prst="rect">
            <a:avLst/>
          </a:prstGeom>
        </p:spPr>
      </p:pic>
      <p:pic>
        <p:nvPicPr>
          <p:cNvPr id="28" name="Picture 27" descr="A picture containing building, indoor, small, shower&#10;&#10;Description automatically generated">
            <a:extLst>
              <a:ext uri="{FF2B5EF4-FFF2-40B4-BE49-F238E27FC236}">
                <a16:creationId xmlns:a16="http://schemas.microsoft.com/office/drawing/2014/main" id="{C4A5C24D-BB91-4980-97CB-97880135A9EA}"/>
              </a:ext>
            </a:extLst>
          </p:cNvPr>
          <p:cNvPicPr>
            <a:picLocks noChangeAspect="1"/>
          </p:cNvPicPr>
          <p:nvPr/>
        </p:nvPicPr>
        <p:blipFill rotWithShape="1">
          <a:blip r:embed="rId10">
            <a:extLst>
              <a:ext uri="{28A0092B-C50C-407E-A947-70E740481C1C}">
                <a14:useLocalDpi xmlns:a14="http://schemas.microsoft.com/office/drawing/2010/main" val="0"/>
              </a:ext>
            </a:extLst>
          </a:blip>
          <a:srcRect l="38730" t="41536" r="39259" b="34033"/>
          <a:stretch/>
        </p:blipFill>
        <p:spPr>
          <a:xfrm rot="5400000">
            <a:off x="10817159" y="3211641"/>
            <a:ext cx="882189" cy="734401"/>
          </a:xfrm>
          <a:prstGeom prst="rect">
            <a:avLst/>
          </a:prstGeom>
        </p:spPr>
      </p:pic>
      <p:pic>
        <p:nvPicPr>
          <p:cNvPr id="30" name="Picture 29" descr="A picture containing indoor, small, building, sitting&#10;&#10;Description automatically generated">
            <a:extLst>
              <a:ext uri="{FF2B5EF4-FFF2-40B4-BE49-F238E27FC236}">
                <a16:creationId xmlns:a16="http://schemas.microsoft.com/office/drawing/2014/main" id="{7619EE6B-6CF1-4961-BEBB-49C9A9DA2D38}"/>
              </a:ext>
            </a:extLst>
          </p:cNvPr>
          <p:cNvPicPr>
            <a:picLocks noChangeAspect="1"/>
          </p:cNvPicPr>
          <p:nvPr/>
        </p:nvPicPr>
        <p:blipFill rotWithShape="1">
          <a:blip r:embed="rId11">
            <a:extLst>
              <a:ext uri="{28A0092B-C50C-407E-A947-70E740481C1C}">
                <a14:useLocalDpi xmlns:a14="http://schemas.microsoft.com/office/drawing/2010/main" val="0"/>
              </a:ext>
            </a:extLst>
          </a:blip>
          <a:srcRect l="36613" t="29789" r="35728" b="29903"/>
          <a:stretch/>
        </p:blipFill>
        <p:spPr>
          <a:xfrm rot="5400000">
            <a:off x="9524749" y="4536439"/>
            <a:ext cx="1229294" cy="1343614"/>
          </a:xfrm>
          <a:prstGeom prst="rect">
            <a:avLst/>
          </a:prstGeom>
        </p:spPr>
      </p:pic>
      <p:sp>
        <p:nvSpPr>
          <p:cNvPr id="3" name="TextBox 2">
            <a:extLst>
              <a:ext uri="{FF2B5EF4-FFF2-40B4-BE49-F238E27FC236}">
                <a16:creationId xmlns:a16="http://schemas.microsoft.com/office/drawing/2014/main" id="{F376568C-3B4F-4E84-B8B1-4DFFDB2C6EED}"/>
              </a:ext>
            </a:extLst>
          </p:cNvPr>
          <p:cNvSpPr txBox="1"/>
          <p:nvPr/>
        </p:nvSpPr>
        <p:spPr>
          <a:xfrm>
            <a:off x="10034630" y="320629"/>
            <a:ext cx="791739" cy="369332"/>
          </a:xfrm>
          <a:prstGeom prst="rect">
            <a:avLst/>
          </a:prstGeom>
          <a:noFill/>
        </p:spPr>
        <p:txBody>
          <a:bodyPr wrap="square" rtlCol="0">
            <a:spAutoFit/>
          </a:bodyPr>
          <a:lstStyle/>
          <a:p>
            <a:r>
              <a:rPr lang="en-US" dirty="0">
                <a:solidFill>
                  <a:schemeClr val="bg1"/>
                </a:solidFill>
              </a:rPr>
              <a:t>Wires</a:t>
            </a:r>
          </a:p>
        </p:txBody>
      </p:sp>
      <p:sp>
        <p:nvSpPr>
          <p:cNvPr id="5" name="TextBox 4">
            <a:extLst>
              <a:ext uri="{FF2B5EF4-FFF2-40B4-BE49-F238E27FC236}">
                <a16:creationId xmlns:a16="http://schemas.microsoft.com/office/drawing/2014/main" id="{ED48CE0B-A4B9-463B-9576-AD8121508C21}"/>
              </a:ext>
            </a:extLst>
          </p:cNvPr>
          <p:cNvSpPr txBox="1"/>
          <p:nvPr/>
        </p:nvSpPr>
        <p:spPr>
          <a:xfrm>
            <a:off x="7110749" y="251122"/>
            <a:ext cx="142240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Breadboard</a:t>
            </a:r>
          </a:p>
        </p:txBody>
      </p:sp>
      <p:sp>
        <p:nvSpPr>
          <p:cNvPr id="6" name="TextBox 5">
            <a:extLst>
              <a:ext uri="{FF2B5EF4-FFF2-40B4-BE49-F238E27FC236}">
                <a16:creationId xmlns:a16="http://schemas.microsoft.com/office/drawing/2014/main" id="{76CAE127-E793-4455-9303-34FEBC04B4B2}"/>
              </a:ext>
            </a:extLst>
          </p:cNvPr>
          <p:cNvSpPr txBox="1"/>
          <p:nvPr/>
        </p:nvSpPr>
        <p:spPr>
          <a:xfrm>
            <a:off x="4983544" y="2654194"/>
            <a:ext cx="110518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LCD Unit</a:t>
            </a:r>
            <a:endPar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34240BFB-7D78-4C71-AD4B-B72B265117D0}"/>
              </a:ext>
            </a:extLst>
          </p:cNvPr>
          <p:cNvSpPr txBox="1"/>
          <p:nvPr/>
        </p:nvSpPr>
        <p:spPr>
          <a:xfrm>
            <a:off x="10869670" y="2778591"/>
            <a:ext cx="8406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Buzzer</a:t>
            </a:r>
          </a:p>
        </p:txBody>
      </p:sp>
      <p:sp>
        <p:nvSpPr>
          <p:cNvPr id="10" name="TextBox 9">
            <a:extLst>
              <a:ext uri="{FF2B5EF4-FFF2-40B4-BE49-F238E27FC236}">
                <a16:creationId xmlns:a16="http://schemas.microsoft.com/office/drawing/2014/main" id="{92FED748-161E-44B2-AAB9-96249C254CAA}"/>
              </a:ext>
            </a:extLst>
          </p:cNvPr>
          <p:cNvSpPr txBox="1"/>
          <p:nvPr/>
        </p:nvSpPr>
        <p:spPr>
          <a:xfrm>
            <a:off x="9121899" y="2130699"/>
            <a:ext cx="18470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Push Buttons – 2</a:t>
            </a:r>
          </a:p>
        </p:txBody>
      </p:sp>
      <p:sp>
        <p:nvSpPr>
          <p:cNvPr id="11" name="TextBox 10">
            <a:extLst>
              <a:ext uri="{FF2B5EF4-FFF2-40B4-BE49-F238E27FC236}">
                <a16:creationId xmlns:a16="http://schemas.microsoft.com/office/drawing/2014/main" id="{397B4D53-93A3-41CE-A4C3-789FEFAFC1A1}"/>
              </a:ext>
            </a:extLst>
          </p:cNvPr>
          <p:cNvSpPr txBox="1"/>
          <p:nvPr/>
        </p:nvSpPr>
        <p:spPr>
          <a:xfrm>
            <a:off x="9544634" y="3909991"/>
            <a:ext cx="12976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Motion Detector</a:t>
            </a:r>
          </a:p>
        </p:txBody>
      </p:sp>
      <p:sp>
        <p:nvSpPr>
          <p:cNvPr id="13" name="TextBox 12">
            <a:extLst>
              <a:ext uri="{FF2B5EF4-FFF2-40B4-BE49-F238E27FC236}">
                <a16:creationId xmlns:a16="http://schemas.microsoft.com/office/drawing/2014/main" id="{081A2DBA-7174-4EC5-9C80-A6802A23D9BE}"/>
              </a:ext>
            </a:extLst>
          </p:cNvPr>
          <p:cNvSpPr txBox="1"/>
          <p:nvPr/>
        </p:nvSpPr>
        <p:spPr>
          <a:xfrm>
            <a:off x="6773641" y="3992321"/>
            <a:ext cx="179432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Colored LEDs: Red, Yellow, Green, and Blue</a:t>
            </a:r>
          </a:p>
        </p:txBody>
      </p:sp>
      <p:sp>
        <p:nvSpPr>
          <p:cNvPr id="15" name="TextBox 14">
            <a:extLst>
              <a:ext uri="{FF2B5EF4-FFF2-40B4-BE49-F238E27FC236}">
                <a16:creationId xmlns:a16="http://schemas.microsoft.com/office/drawing/2014/main" id="{2551ED91-C419-47B1-AA19-7677AFCC139C}"/>
              </a:ext>
            </a:extLst>
          </p:cNvPr>
          <p:cNvSpPr txBox="1"/>
          <p:nvPr/>
        </p:nvSpPr>
        <p:spPr>
          <a:xfrm>
            <a:off x="815546" y="1185652"/>
            <a:ext cx="3268376"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ESP32 Board</a:t>
            </a:r>
          </a:p>
          <a:p>
            <a:pPr marL="285750" indent="-285750">
              <a:buFont typeface="Arial" panose="020B0604020202020204" pitchFamily="34" charset="0"/>
              <a:buChar char="•"/>
            </a:pPr>
            <a:r>
              <a:rPr lang="en-US" sz="2800" dirty="0"/>
              <a:t>LCD Unit</a:t>
            </a:r>
          </a:p>
          <a:p>
            <a:pPr marL="285750" indent="-285750">
              <a:buFont typeface="Arial" panose="020B0604020202020204" pitchFamily="34" charset="0"/>
              <a:buChar char="•"/>
            </a:pPr>
            <a:r>
              <a:rPr lang="en-US" sz="2800" dirty="0"/>
              <a:t>Breadboard</a:t>
            </a:r>
          </a:p>
          <a:p>
            <a:pPr marL="285750" indent="-285750">
              <a:buFont typeface="Arial" panose="020B0604020202020204" pitchFamily="34" charset="0"/>
              <a:buChar char="•"/>
            </a:pPr>
            <a:r>
              <a:rPr lang="en-US" sz="2800" dirty="0"/>
              <a:t>Wires</a:t>
            </a:r>
          </a:p>
          <a:p>
            <a:pPr marL="285750" indent="-285750">
              <a:buFont typeface="Arial" panose="020B0604020202020204" pitchFamily="34" charset="0"/>
              <a:buChar char="•"/>
            </a:pPr>
            <a:r>
              <a:rPr lang="en-US" sz="2800" dirty="0"/>
              <a:t>Push Buttons x2</a:t>
            </a:r>
          </a:p>
          <a:p>
            <a:pPr marL="285750" indent="-285750">
              <a:buFont typeface="Arial" panose="020B0604020202020204" pitchFamily="34" charset="0"/>
              <a:buChar char="•"/>
            </a:pPr>
            <a:r>
              <a:rPr lang="en-US" sz="2800" dirty="0"/>
              <a:t>Buzzer</a:t>
            </a:r>
          </a:p>
          <a:p>
            <a:pPr marL="285750" indent="-285750">
              <a:buFont typeface="Arial" panose="020B0604020202020204" pitchFamily="34" charset="0"/>
              <a:buChar char="•"/>
            </a:pPr>
            <a:r>
              <a:rPr lang="en-US" sz="2800" dirty="0"/>
              <a:t>Motion Detector</a:t>
            </a:r>
          </a:p>
          <a:p>
            <a:pPr marL="285750" indent="-285750">
              <a:buFont typeface="Arial" panose="020B0604020202020204" pitchFamily="34" charset="0"/>
              <a:buChar char="•"/>
            </a:pPr>
            <a:r>
              <a:rPr lang="en-US" sz="2800" dirty="0"/>
              <a:t>Colored LEDs: Red, Yellow, Green, and Blue</a:t>
            </a:r>
          </a:p>
        </p:txBody>
      </p:sp>
    </p:spTree>
    <p:extLst>
      <p:ext uri="{BB962C8B-B14F-4D97-AF65-F5344CB8AC3E}">
        <p14:creationId xmlns:p14="http://schemas.microsoft.com/office/powerpoint/2010/main" val="2770294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7" y="457200"/>
            <a:ext cx="7096067" cy="1600200"/>
          </a:xfrm>
        </p:spPr>
        <p:txBody>
          <a:bodyPr>
            <a:normAutofit/>
          </a:bodyPr>
          <a:lstStyle/>
          <a:p>
            <a:r>
              <a:rPr lang="en-US" sz="4400" dirty="0"/>
              <a:t>Input – Processing - Output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8" y="2057400"/>
            <a:ext cx="10066510" cy="3811588"/>
          </a:xfrm>
        </p:spPr>
        <p:txBody>
          <a:bodyPr/>
          <a:lstStyle/>
          <a:p>
            <a:endParaRPr lang="en-US" dirty="0"/>
          </a:p>
          <a:p>
            <a:r>
              <a:rPr lang="en-US" dirty="0"/>
              <a:t>Fill out the following chart for the course project option you selected </a:t>
            </a:r>
          </a:p>
          <a:p>
            <a:endParaRPr lang="en-US" dirty="0"/>
          </a:p>
          <a:p>
            <a:endParaRPr lang="en-US" dirty="0"/>
          </a:p>
        </p:txBody>
      </p:sp>
      <p:graphicFrame>
        <p:nvGraphicFramePr>
          <p:cNvPr id="4" name="Table 3"/>
          <p:cNvGraphicFramePr>
            <a:graphicFrameLocks noGrp="1"/>
          </p:cNvGraphicFramePr>
          <p:nvPr/>
        </p:nvGraphicFramePr>
        <p:xfrm>
          <a:off x="839788" y="3060453"/>
          <a:ext cx="10515600" cy="1285240"/>
        </p:xfrm>
        <a:graphic>
          <a:graphicData uri="http://schemas.openxmlformats.org/drawingml/2006/table">
            <a:tbl>
              <a:tblPr firstRow="1" bandRow="1">
                <a:tableStyleId>{5C22544A-7EE6-4342-B048-85BDC9FD1C3A}</a:tableStyleId>
              </a:tblPr>
              <a:tblGrid>
                <a:gridCol w="3505901">
                  <a:extLst>
                    <a:ext uri="{9D8B030D-6E8A-4147-A177-3AD203B41FA5}">
                      <a16:colId xmlns:a16="http://schemas.microsoft.com/office/drawing/2014/main" val="3664351522"/>
                    </a:ext>
                  </a:extLst>
                </a:gridCol>
                <a:gridCol w="3505901">
                  <a:extLst>
                    <a:ext uri="{9D8B030D-6E8A-4147-A177-3AD203B41FA5}">
                      <a16:colId xmlns:a16="http://schemas.microsoft.com/office/drawing/2014/main" val="2199864333"/>
                    </a:ext>
                  </a:extLst>
                </a:gridCol>
                <a:gridCol w="3503798">
                  <a:extLst>
                    <a:ext uri="{9D8B030D-6E8A-4147-A177-3AD203B41FA5}">
                      <a16:colId xmlns:a16="http://schemas.microsoft.com/office/drawing/2014/main" val="620392700"/>
                    </a:ext>
                  </a:extLst>
                </a:gridCol>
              </a:tblGrid>
              <a:tr h="370840">
                <a:tc>
                  <a:txBody>
                    <a:bodyPr/>
                    <a:lstStyle/>
                    <a:p>
                      <a:pPr marL="0" marR="0">
                        <a:spcBef>
                          <a:spcPts val="0"/>
                        </a:spcBef>
                        <a:spcAft>
                          <a:spcPts val="1200"/>
                        </a:spcAft>
                      </a:pPr>
                      <a:r>
                        <a:rPr lang="en-US" sz="1800" dirty="0">
                          <a:effectLst/>
                        </a:rPr>
                        <a:t>Input</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1800" dirty="0">
                          <a:effectLst/>
                        </a:rPr>
                        <a:t>Process</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marL="0" marR="0">
                        <a:spcBef>
                          <a:spcPts val="0"/>
                        </a:spcBef>
                        <a:spcAft>
                          <a:spcPts val="1200"/>
                        </a:spcAft>
                      </a:pPr>
                      <a:r>
                        <a:rPr lang="en-US" sz="1800" dirty="0">
                          <a:effectLst/>
                        </a:rPr>
                        <a:t>Output</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9662566"/>
                  </a:ext>
                </a:extLst>
              </a:tr>
              <a:tr h="370840">
                <a:tc>
                  <a:txBody>
                    <a:bodyPr/>
                    <a:lstStyle/>
                    <a:p>
                      <a:r>
                        <a:rPr lang="en-US" sz="1800" dirty="0">
                          <a:effectLst/>
                          <a:latin typeface="Calibri" panose="020F0502020204030204" pitchFamily="34" charset="0"/>
                          <a:cs typeface="Times New Roman" panose="02020603050405020304" pitchFamily="18" charset="0"/>
                        </a:rPr>
                        <a:t>Emergency</a:t>
                      </a:r>
                    </a:p>
                    <a:p>
                      <a:r>
                        <a:rPr lang="en-US" sz="1800" dirty="0">
                          <a:effectLst/>
                          <a:latin typeface="Calibri" panose="020F0502020204030204" pitchFamily="34" charset="0"/>
                          <a:cs typeface="Times New Roman" panose="02020603050405020304" pitchFamily="18" charset="0"/>
                        </a:rPr>
                        <a:t>Pedestrian Crosswalk</a:t>
                      </a:r>
                    </a:p>
                    <a:p>
                      <a:r>
                        <a:rPr lang="en-US" sz="1800" dirty="0">
                          <a:effectLst/>
                          <a:latin typeface="Calibri" panose="020F0502020204030204" pitchFamily="34" charset="0"/>
                          <a:cs typeface="Times New Roman" panose="02020603050405020304" pitchFamily="18" charset="0"/>
                        </a:rPr>
                        <a:t>Motion on minor street</a:t>
                      </a:r>
                    </a:p>
                  </a:txBody>
                  <a:tcPr/>
                </a:tc>
                <a:tc>
                  <a:txBody>
                    <a:bodyPr/>
                    <a:lstStyle/>
                    <a:p>
                      <a:r>
                        <a:rPr lang="en-US" sz="1800" dirty="0">
                          <a:effectLst/>
                          <a:latin typeface="Calibri" panose="020F0502020204030204" pitchFamily="34" charset="0"/>
                          <a:cs typeface="Times New Roman" panose="02020603050405020304" pitchFamily="18" charset="0"/>
                        </a:rPr>
                        <a:t>Change Lights to Red</a:t>
                      </a:r>
                    </a:p>
                    <a:p>
                      <a:r>
                        <a:rPr lang="en-US" sz="1800" dirty="0">
                          <a:effectLst/>
                          <a:latin typeface="Calibri" panose="020F0502020204030204" pitchFamily="34" charset="0"/>
                          <a:cs typeface="Times New Roman" panose="02020603050405020304" pitchFamily="18" charset="0"/>
                        </a:rPr>
                        <a:t>Change Light for Pedestrian</a:t>
                      </a:r>
                    </a:p>
                    <a:p>
                      <a:r>
                        <a:rPr lang="en-US" sz="1800" dirty="0">
                          <a:effectLst/>
                          <a:latin typeface="Calibri" panose="020F0502020204030204" pitchFamily="34" charset="0"/>
                          <a:cs typeface="Times New Roman" panose="02020603050405020304" pitchFamily="18" charset="0"/>
                        </a:rPr>
                        <a:t>Change Lights</a:t>
                      </a:r>
                    </a:p>
                  </a:txBody>
                  <a:tcPr/>
                </a:tc>
                <a:tc>
                  <a:txBody>
                    <a:bodyPr/>
                    <a:lstStyle/>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Walk/Do Not Walk</a:t>
                      </a:r>
                    </a:p>
                  </a:txBody>
                  <a:tcPr/>
                </a:tc>
                <a:extLst>
                  <a:ext uri="{0D108BD9-81ED-4DB2-BD59-A6C34878D82A}">
                    <a16:rowId xmlns:a16="http://schemas.microsoft.com/office/drawing/2014/main" val="1131997612"/>
                  </a:ext>
                </a:extLst>
              </a:tr>
            </a:tbl>
          </a:graphicData>
        </a:graphic>
      </p:graphicFrame>
    </p:spTree>
    <p:extLst>
      <p:ext uri="{BB962C8B-B14F-4D97-AF65-F5344CB8AC3E}">
        <p14:creationId xmlns:p14="http://schemas.microsoft.com/office/powerpoint/2010/main" val="375368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404757" y="-323335"/>
            <a:ext cx="6019800" cy="1143000"/>
          </a:xfrm>
        </p:spPr>
        <p:txBody>
          <a:bodyPr>
            <a:normAutofit fontScale="90000"/>
          </a:bodyPr>
          <a:lstStyle/>
          <a:p>
            <a:r>
              <a:rPr lang="en-US" sz="4400" dirty="0"/>
              <a:t>Project Flowchart</a:t>
            </a:r>
          </a:p>
        </p:txBody>
      </p:sp>
      <p:pic>
        <p:nvPicPr>
          <p:cNvPr id="4" name="Picture Placeholder 3" descr="A close up of a map&#10;&#10;Description automatically generated">
            <a:extLst>
              <a:ext uri="{FF2B5EF4-FFF2-40B4-BE49-F238E27FC236}">
                <a16:creationId xmlns:a16="http://schemas.microsoft.com/office/drawing/2014/main" id="{D10C9385-8468-4233-9052-2BAB86C628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57" b="1070"/>
          <a:stretch/>
        </p:blipFill>
        <p:spPr>
          <a:xfrm>
            <a:off x="2901307" y="819665"/>
            <a:ext cx="6172200" cy="5929086"/>
          </a:xfrm>
        </p:spPr>
      </p:pic>
    </p:spTree>
    <p:extLst>
      <p:ext uri="{BB962C8B-B14F-4D97-AF65-F5344CB8AC3E}">
        <p14:creationId xmlns:p14="http://schemas.microsoft.com/office/powerpoint/2010/main" val="8518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D3CFB-12D5-445A-B408-0199347C8BC9}"/>
              </a:ext>
            </a:extLst>
          </p:cNvPr>
          <p:cNvSpPr>
            <a:spLocks noGrp="1"/>
          </p:cNvSpPr>
          <p:nvPr>
            <p:ph type="title"/>
          </p:nvPr>
        </p:nvSpPr>
        <p:spPr>
          <a:xfrm>
            <a:off x="2049396" y="237067"/>
            <a:ext cx="6019800" cy="1143000"/>
          </a:xfrm>
        </p:spPr>
        <p:txBody>
          <a:bodyPr/>
          <a:lstStyle/>
          <a:p>
            <a:pPr algn="ctr"/>
            <a:r>
              <a:rPr lang="en-US" dirty="0"/>
              <a:t>Why Plan</a:t>
            </a:r>
          </a:p>
        </p:txBody>
      </p:sp>
      <p:sp>
        <p:nvSpPr>
          <p:cNvPr id="4" name="Text Placeholder 3">
            <a:extLst>
              <a:ext uri="{FF2B5EF4-FFF2-40B4-BE49-F238E27FC236}">
                <a16:creationId xmlns:a16="http://schemas.microsoft.com/office/drawing/2014/main" id="{7269F8AC-D765-4FDB-A162-7F9E3A659B80}"/>
              </a:ext>
            </a:extLst>
          </p:cNvPr>
          <p:cNvSpPr>
            <a:spLocks noGrp="1"/>
          </p:cNvSpPr>
          <p:nvPr>
            <p:ph type="body" sz="half" idx="2"/>
          </p:nvPr>
        </p:nvSpPr>
        <p:spPr>
          <a:xfrm>
            <a:off x="249664" y="1380067"/>
            <a:ext cx="9619265" cy="3991003"/>
          </a:xfrm>
        </p:spPr>
        <p:txBody>
          <a:bodyPr>
            <a:normAutofit/>
          </a:bodyPr>
          <a:lstStyle/>
          <a:p>
            <a:r>
              <a:rPr lang="en-US" dirty="0"/>
              <a:t>Finding inventory was quite simple but if I did not first pull and set aside all that I would need, I would of ended up spending more time trying to figure out what pieces were required or when a piece breaks down, finding a replacement would of hindered the flow process.</a:t>
            </a:r>
          </a:p>
          <a:p>
            <a:r>
              <a:rPr lang="en-US" dirty="0"/>
              <a:t>Setting expectations for what the input, process, and output was going to be, helped in what I was going expect for the flow.</a:t>
            </a:r>
          </a:p>
          <a:p>
            <a:r>
              <a:rPr lang="en-US" dirty="0"/>
              <a:t>No project can really be done properly without a good Flowchart, the flowchart help keep me on track of expectations for what I wanted to ultimately do. Had I not have a flowchart, there could have been a time where I would of forgotten what my plans were.</a:t>
            </a:r>
          </a:p>
        </p:txBody>
      </p:sp>
    </p:spTree>
    <p:extLst>
      <p:ext uri="{BB962C8B-B14F-4D97-AF65-F5344CB8AC3E}">
        <p14:creationId xmlns:p14="http://schemas.microsoft.com/office/powerpoint/2010/main" val="359377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nchor="ctr"/>
          <a:lstStyle/>
          <a:p>
            <a:pPr algn="ctr"/>
            <a:r>
              <a:rPr lang="en-US" dirty="0"/>
              <a:t>First Laid Bricks</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2364731" y="2912992"/>
            <a:ext cx="6400800" cy="1947333"/>
          </a:xfrm>
        </p:spPr>
        <p:txBody>
          <a:bodyPr/>
          <a:lstStyle/>
          <a:p>
            <a:r>
              <a:rPr lang="en-US" b="1" dirty="0"/>
              <a:t>Creating the Traffic Controller</a:t>
            </a:r>
            <a:endParaRPr lang="en-US" dirty="0"/>
          </a:p>
        </p:txBody>
      </p:sp>
    </p:spTree>
    <p:extLst>
      <p:ext uri="{BB962C8B-B14F-4D97-AF65-F5344CB8AC3E}">
        <p14:creationId xmlns:p14="http://schemas.microsoft.com/office/powerpoint/2010/main" val="25006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677769" y="-67734"/>
            <a:ext cx="8534400" cy="1507067"/>
          </a:xfrm>
        </p:spPr>
        <p:txBody>
          <a:bodyPr>
            <a:normAutofit/>
          </a:bodyPr>
          <a:lstStyle/>
          <a:p>
            <a:r>
              <a:rPr lang="en-US" sz="4400" dirty="0"/>
              <a:t>The first laid bricks</a:t>
            </a:r>
          </a:p>
        </p:txBody>
      </p:sp>
      <p:sp>
        <p:nvSpPr>
          <p:cNvPr id="3" name="Content Placeholder 2"/>
          <p:cNvSpPr>
            <a:spLocks noGrp="1"/>
          </p:cNvSpPr>
          <p:nvPr>
            <p:ph sz="half" idx="1"/>
          </p:nvPr>
        </p:nvSpPr>
        <p:spPr>
          <a:xfrm>
            <a:off x="8201639" y="1600222"/>
            <a:ext cx="2790112" cy="2496112"/>
          </a:xfrm>
        </p:spPr>
        <p:txBody>
          <a:bodyPr>
            <a:normAutofit/>
          </a:bodyPr>
          <a:lstStyle/>
          <a:p>
            <a:pPr lvl="0"/>
            <a:r>
              <a:rPr lang="en-US" dirty="0"/>
              <a:t>ESP 32 Board</a:t>
            </a:r>
          </a:p>
          <a:p>
            <a:pPr lvl="0"/>
            <a:r>
              <a:rPr lang="en-US" dirty="0"/>
              <a:t>Colored LEDs: Red, Yellow and Green</a:t>
            </a:r>
          </a:p>
          <a:p>
            <a:pPr lvl="0"/>
            <a:r>
              <a:rPr lang="en-US" dirty="0"/>
              <a:t>Wires</a:t>
            </a:r>
          </a:p>
          <a:p>
            <a:pPr lvl="0"/>
            <a:r>
              <a:rPr lang="en-US" dirty="0"/>
              <a:t>Breadboard</a:t>
            </a:r>
          </a:p>
          <a:p>
            <a:endParaRPr lang="en-US" dirty="0"/>
          </a:p>
        </p:txBody>
      </p:sp>
      <p:pic>
        <p:nvPicPr>
          <p:cNvPr id="4" name="Picture 4">
            <a:extLst>
              <a:ext uri="{FF2B5EF4-FFF2-40B4-BE49-F238E27FC236}">
                <a16:creationId xmlns:a16="http://schemas.microsoft.com/office/drawing/2014/main" id="{E21F8C74-1814-624D-97A7-6F0438D29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004" y="1230890"/>
            <a:ext cx="1090827" cy="1454436"/>
          </a:xfrm>
          <a:prstGeom prst="rect">
            <a:avLst/>
          </a:prstGeom>
        </p:spPr>
      </p:pic>
      <p:pic>
        <p:nvPicPr>
          <p:cNvPr id="6" name="Picture 7">
            <a:extLst>
              <a:ext uri="{FF2B5EF4-FFF2-40B4-BE49-F238E27FC236}">
                <a16:creationId xmlns:a16="http://schemas.microsoft.com/office/drawing/2014/main" id="{6B606928-AC7B-FB47-B78D-3304CAB1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108" y="1230890"/>
            <a:ext cx="1105877" cy="1474502"/>
          </a:xfrm>
          <a:prstGeom prst="rect">
            <a:avLst/>
          </a:prstGeom>
        </p:spPr>
      </p:pic>
      <p:pic>
        <p:nvPicPr>
          <p:cNvPr id="8" name="Picture 8">
            <a:extLst>
              <a:ext uri="{FF2B5EF4-FFF2-40B4-BE49-F238E27FC236}">
                <a16:creationId xmlns:a16="http://schemas.microsoft.com/office/drawing/2014/main" id="{D2DC6F33-7104-5143-9A08-238760EB9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127" y="1210823"/>
            <a:ext cx="1105877" cy="1474503"/>
          </a:xfrm>
          <a:prstGeom prst="rect">
            <a:avLst/>
          </a:prstGeom>
        </p:spPr>
      </p:pic>
      <p:pic>
        <p:nvPicPr>
          <p:cNvPr id="9" name="Picture 9">
            <a:extLst>
              <a:ext uri="{FF2B5EF4-FFF2-40B4-BE49-F238E27FC236}">
                <a16:creationId xmlns:a16="http://schemas.microsoft.com/office/drawing/2014/main" id="{42AFBEE9-3FED-5445-BA15-9F2608F914F7}"/>
              </a:ext>
            </a:extLst>
          </p:cNvPr>
          <p:cNvPicPr>
            <a:picLocks noChangeAspect="1"/>
          </p:cNvPicPr>
          <p:nvPr/>
        </p:nvPicPr>
        <p:blipFill rotWithShape="1">
          <a:blip r:embed="rId5">
            <a:extLst>
              <a:ext uri="{28A0092B-C50C-407E-A947-70E740481C1C}">
                <a14:useLocalDpi xmlns:a14="http://schemas.microsoft.com/office/drawing/2010/main" val="0"/>
              </a:ext>
            </a:extLst>
          </a:blip>
          <a:srcRect l="-1" r="1"/>
          <a:stretch/>
        </p:blipFill>
        <p:spPr>
          <a:xfrm>
            <a:off x="4781430" y="2887795"/>
            <a:ext cx="2901232" cy="2993587"/>
          </a:xfrm>
          <a:prstGeom prst="rect">
            <a:avLst/>
          </a:prstGeom>
        </p:spPr>
      </p:pic>
      <p:sp>
        <p:nvSpPr>
          <p:cNvPr id="5" name="TextBox 4">
            <a:extLst>
              <a:ext uri="{FF2B5EF4-FFF2-40B4-BE49-F238E27FC236}">
                <a16:creationId xmlns:a16="http://schemas.microsoft.com/office/drawing/2014/main" id="{81019090-15D3-4696-A5A8-CCC6D3D6153F}"/>
              </a:ext>
            </a:extLst>
          </p:cNvPr>
          <p:cNvSpPr txBox="1"/>
          <p:nvPr/>
        </p:nvSpPr>
        <p:spPr>
          <a:xfrm>
            <a:off x="8419951" y="1230890"/>
            <a:ext cx="2353488" cy="369332"/>
          </a:xfrm>
          <a:prstGeom prst="rect">
            <a:avLst/>
          </a:prstGeom>
          <a:noFill/>
        </p:spPr>
        <p:txBody>
          <a:bodyPr wrap="square" rtlCol="0">
            <a:spAutoFit/>
          </a:bodyPr>
          <a:lstStyle/>
          <a:p>
            <a:r>
              <a:rPr lang="en-US" dirty="0"/>
              <a:t>What Is This Stuff</a:t>
            </a:r>
          </a:p>
        </p:txBody>
      </p:sp>
      <p:sp>
        <p:nvSpPr>
          <p:cNvPr id="10" name="TextBox 9">
            <a:extLst>
              <a:ext uri="{FF2B5EF4-FFF2-40B4-BE49-F238E27FC236}">
                <a16:creationId xmlns:a16="http://schemas.microsoft.com/office/drawing/2014/main" id="{FCF5B54A-D7A8-4511-B297-545D712207DB}"/>
              </a:ext>
            </a:extLst>
          </p:cNvPr>
          <p:cNvSpPr txBox="1"/>
          <p:nvPr/>
        </p:nvSpPr>
        <p:spPr>
          <a:xfrm>
            <a:off x="1010308" y="1684891"/>
            <a:ext cx="2273643" cy="369332"/>
          </a:xfrm>
          <a:prstGeom prst="rect">
            <a:avLst/>
          </a:prstGeom>
          <a:noFill/>
        </p:spPr>
        <p:txBody>
          <a:bodyPr wrap="square" rtlCol="0">
            <a:spAutoFit/>
          </a:bodyPr>
          <a:lstStyle/>
          <a:p>
            <a:r>
              <a:rPr lang="en-US" dirty="0"/>
              <a:t>What’s Going On</a:t>
            </a:r>
          </a:p>
        </p:txBody>
      </p:sp>
      <p:sp>
        <p:nvSpPr>
          <p:cNvPr id="13" name="TextBox 12">
            <a:extLst>
              <a:ext uri="{FF2B5EF4-FFF2-40B4-BE49-F238E27FC236}">
                <a16:creationId xmlns:a16="http://schemas.microsoft.com/office/drawing/2014/main" id="{7F1CAD4D-ACE7-40F1-AD8D-72029D9A30B6}"/>
              </a:ext>
            </a:extLst>
          </p:cNvPr>
          <p:cNvSpPr txBox="1"/>
          <p:nvPr/>
        </p:nvSpPr>
        <p:spPr>
          <a:xfrm>
            <a:off x="774357" y="2133600"/>
            <a:ext cx="2901232" cy="2031325"/>
          </a:xfrm>
          <a:prstGeom prst="rect">
            <a:avLst/>
          </a:prstGeom>
          <a:noFill/>
        </p:spPr>
        <p:txBody>
          <a:bodyPr wrap="square" rtlCol="0">
            <a:spAutoFit/>
          </a:bodyPr>
          <a:lstStyle/>
          <a:p>
            <a:r>
              <a:rPr lang="en-US" dirty="0"/>
              <a:t>This is the beginning of the design, first added three LEDs, a green, yellow, and red and uploaded code to have them cycle in a continuous loop.</a:t>
            </a:r>
          </a:p>
        </p:txBody>
      </p:sp>
    </p:spTree>
    <p:extLst>
      <p:ext uri="{BB962C8B-B14F-4D97-AF65-F5344CB8AC3E}">
        <p14:creationId xmlns:p14="http://schemas.microsoft.com/office/powerpoint/2010/main" val="258756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98396" y="-121071"/>
            <a:ext cx="9151766" cy="1507067"/>
          </a:xfrm>
        </p:spPr>
        <p:txBody>
          <a:bodyPr>
            <a:normAutofit/>
          </a:bodyPr>
          <a:lstStyle/>
          <a:p>
            <a:r>
              <a:rPr lang="en-US" sz="4400" dirty="0"/>
              <a:t>Screenshot of the code used</a:t>
            </a:r>
          </a:p>
        </p:txBody>
      </p:sp>
      <p:sp>
        <p:nvSpPr>
          <p:cNvPr id="3" name="Content Placeholder 2"/>
          <p:cNvSpPr>
            <a:spLocks noGrp="1"/>
          </p:cNvSpPr>
          <p:nvPr>
            <p:ph sz="half" idx="1"/>
          </p:nvPr>
        </p:nvSpPr>
        <p:spPr/>
        <p:txBody>
          <a:bodyPr>
            <a:normAutofit/>
          </a:bodyPr>
          <a:lstStyle/>
          <a:p>
            <a:pPr lvl="0"/>
            <a:r>
              <a:rPr lang="en-US" dirty="0"/>
              <a:t>PC running Arduino IDE</a:t>
            </a:r>
          </a:p>
          <a:p>
            <a:r>
              <a:rPr lang="en-US" dirty="0"/>
              <a:t>Screen shot of the 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sz="half" idx="2"/>
          </p:nvPr>
        </p:nvSpPr>
        <p:spPr/>
        <p:txBody>
          <a:bodyPr>
            <a:normAutofit/>
          </a:bodyPr>
          <a:lstStyle/>
          <a:p>
            <a:endParaRPr lang="en-US" dirty="0"/>
          </a:p>
          <a:p>
            <a:endParaRPr lang="en-US" dirty="0"/>
          </a:p>
        </p:txBody>
      </p:sp>
      <p:pic>
        <p:nvPicPr>
          <p:cNvPr id="8" name="Picture 7">
            <a:extLst>
              <a:ext uri="{FF2B5EF4-FFF2-40B4-BE49-F238E27FC236}">
                <a16:creationId xmlns:a16="http://schemas.microsoft.com/office/drawing/2014/main" id="{99B6224A-E540-4998-BD13-F4C611C1CB02}"/>
              </a:ext>
            </a:extLst>
          </p:cNvPr>
          <p:cNvPicPr>
            <a:picLocks noChangeAspect="1"/>
          </p:cNvPicPr>
          <p:nvPr/>
        </p:nvPicPr>
        <p:blipFill rotWithShape="1">
          <a:blip r:embed="rId2"/>
          <a:srcRect l="33904" t="5303" r="30445" b="14868"/>
          <a:stretch/>
        </p:blipFill>
        <p:spPr>
          <a:xfrm>
            <a:off x="4792363" y="1385996"/>
            <a:ext cx="4346532" cy="5278415"/>
          </a:xfrm>
          <a:prstGeom prst="rect">
            <a:avLst/>
          </a:prstGeom>
        </p:spPr>
      </p:pic>
    </p:spTree>
    <p:extLst>
      <p:ext uri="{BB962C8B-B14F-4D97-AF65-F5344CB8AC3E}">
        <p14:creationId xmlns:p14="http://schemas.microsoft.com/office/powerpoint/2010/main" val="428367852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203</TotalTime>
  <Words>888</Words>
  <Application>Microsoft Office PowerPoint</Application>
  <PresentationFormat>Widescreen</PresentationFormat>
  <Paragraphs>136</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ISOCP</vt:lpstr>
      <vt:lpstr>Times New Roman</vt:lpstr>
      <vt:lpstr>Wingdings 3</vt:lpstr>
      <vt:lpstr>Slice</vt:lpstr>
      <vt:lpstr>Sensors, Lights, and Display…OH my!</vt:lpstr>
      <vt:lpstr>The best journeys are those that are properly thought out</vt:lpstr>
      <vt:lpstr>Inventory </vt:lpstr>
      <vt:lpstr>Input – Processing - Output</vt:lpstr>
      <vt:lpstr>Project Flowchart</vt:lpstr>
      <vt:lpstr>Why Plan</vt:lpstr>
      <vt:lpstr>First Laid Bricks</vt:lpstr>
      <vt:lpstr>The first laid bricks</vt:lpstr>
      <vt:lpstr>Screenshot of the code used</vt:lpstr>
      <vt:lpstr>Are there two or am I seeing double</vt:lpstr>
      <vt:lpstr>Pictures of  Circuit</vt:lpstr>
      <vt:lpstr>Screenshot of Arduino IDE</vt:lpstr>
      <vt:lpstr>It’s a touching sensation</vt:lpstr>
      <vt:lpstr>Picture of  Circuit</vt:lpstr>
      <vt:lpstr>Screenshot of Arduino IDE</vt:lpstr>
      <vt:lpstr>Screenshot of Serial Monitor</vt:lpstr>
      <vt:lpstr>I can see it now!</vt:lpstr>
      <vt:lpstr>PowerPoint Presentation</vt:lpstr>
      <vt:lpstr>Picture of  Circuit</vt:lpstr>
      <vt:lpstr>Screenshot of Arduino IDE</vt:lpstr>
      <vt:lpstr>Screenshot of Serial Monitor</vt:lpstr>
      <vt:lpstr>Keep pushing those buttons and sensing success</vt:lpstr>
      <vt:lpstr>PowerPoint Presentation</vt:lpstr>
      <vt:lpstr>Picture of  Circuit</vt:lpstr>
      <vt:lpstr>Screenshot of Arduino IDE</vt:lpstr>
      <vt:lpstr>Screenshot of Serial Monitor</vt:lpstr>
      <vt:lpstr>What Did I learn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 Lights, and Displays…OH my!</dc:title>
  <dc:creator>luis lugo</dc:creator>
  <cp:lastModifiedBy>luis lugo</cp:lastModifiedBy>
  <cp:revision>3</cp:revision>
  <dcterms:created xsi:type="dcterms:W3CDTF">2020-08-29T15:31:49Z</dcterms:created>
  <dcterms:modified xsi:type="dcterms:W3CDTF">2020-08-29T18:55:11Z</dcterms:modified>
</cp:coreProperties>
</file>