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5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6F852-7A46-431E-8256-6A365395141F}" v="19" dt="2020-03-01T01:43:35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lugo" userId="791825cc7e5af2a5" providerId="LiveId" clId="{3F80C3B4-86E4-48D5-9C44-24F44DA3123A}"/>
    <pc:docChg chg="custSel mod addSld delSld modSld sldOrd">
      <pc:chgData name="luis lugo" userId="791825cc7e5af2a5" providerId="LiveId" clId="{3F80C3B4-86E4-48D5-9C44-24F44DA3123A}" dt="2020-03-01T01:44:57.737" v="987" actId="26606"/>
      <pc:docMkLst>
        <pc:docMk/>
      </pc:docMkLst>
      <pc:sldChg chg="del">
        <pc:chgData name="luis lugo" userId="791825cc7e5af2a5" providerId="LiveId" clId="{3F80C3B4-86E4-48D5-9C44-24F44DA3123A}" dt="2020-03-01T01:19:20.591" v="0" actId="47"/>
        <pc:sldMkLst>
          <pc:docMk/>
          <pc:sldMk cId="737525519" sldId="256"/>
        </pc:sldMkLst>
      </pc:sldChg>
      <pc:sldChg chg="del">
        <pc:chgData name="luis lugo" userId="791825cc7e5af2a5" providerId="LiveId" clId="{3F80C3B4-86E4-48D5-9C44-24F44DA3123A}" dt="2020-03-01T01:19:21.802" v="1" actId="47"/>
        <pc:sldMkLst>
          <pc:docMk/>
          <pc:sldMk cId="2666727575" sldId="259"/>
        </pc:sldMkLst>
      </pc:sldChg>
      <pc:sldChg chg="add setBg">
        <pc:chgData name="luis lugo" userId="791825cc7e5af2a5" providerId="LiveId" clId="{3F80C3B4-86E4-48D5-9C44-24F44DA3123A}" dt="2020-03-01T01:20:04.010" v="2"/>
        <pc:sldMkLst>
          <pc:docMk/>
          <pc:sldMk cId="1297662793" sldId="261"/>
        </pc:sldMkLst>
      </pc:sldChg>
      <pc:sldChg chg="addSp delSp modSp add mod setBg">
        <pc:chgData name="luis lugo" userId="791825cc7e5af2a5" providerId="LiveId" clId="{3F80C3B4-86E4-48D5-9C44-24F44DA3123A}" dt="2020-03-01T01:43:07.478" v="909" actId="26606"/>
        <pc:sldMkLst>
          <pc:docMk/>
          <pc:sldMk cId="705779465" sldId="262"/>
        </pc:sldMkLst>
        <pc:spChg chg="mod">
          <ac:chgData name="luis lugo" userId="791825cc7e5af2a5" providerId="LiveId" clId="{3F80C3B4-86E4-48D5-9C44-24F44DA3123A}" dt="2020-03-01T01:43:07.478" v="909" actId="26606"/>
          <ac:spMkLst>
            <pc:docMk/>
            <pc:sldMk cId="705779465" sldId="262"/>
            <ac:spMk id="2" creationId="{12570DED-E942-4274-A5C5-61D0403EDC64}"/>
          </ac:spMkLst>
        </pc:spChg>
        <pc:spChg chg="mod">
          <ac:chgData name="luis lugo" userId="791825cc7e5af2a5" providerId="LiveId" clId="{3F80C3B4-86E4-48D5-9C44-24F44DA3123A}" dt="2020-03-01T01:43:07.478" v="909" actId="26606"/>
          <ac:spMkLst>
            <pc:docMk/>
            <pc:sldMk cId="705779465" sldId="262"/>
            <ac:spMk id="7" creationId="{FADDAB32-E602-42AB-85E5-81A683738955}"/>
          </ac:spMkLst>
        </pc:spChg>
        <pc:spChg chg="del">
          <ac:chgData name="luis lugo" userId="791825cc7e5af2a5" providerId="LiveId" clId="{3F80C3B4-86E4-48D5-9C44-24F44DA3123A}" dt="2020-03-01T01:43:07.478" v="909" actId="26606"/>
          <ac:spMkLst>
            <pc:docMk/>
            <pc:sldMk cId="705779465" sldId="262"/>
            <ac:spMk id="12" creationId="{867D4867-5BA7-4462-B2F6-A23F4A622AA7}"/>
          </ac:spMkLst>
        </pc:spChg>
        <pc:spChg chg="add">
          <ac:chgData name="luis lugo" userId="791825cc7e5af2a5" providerId="LiveId" clId="{3F80C3B4-86E4-48D5-9C44-24F44DA3123A}" dt="2020-03-01T01:43:07.478" v="909" actId="26606"/>
          <ac:spMkLst>
            <pc:docMk/>
            <pc:sldMk cId="705779465" sldId="262"/>
            <ac:spMk id="17" creationId="{18FD74D4-C0F3-4E5B-9628-885593F0B528}"/>
          </ac:spMkLst>
        </pc:spChg>
        <pc:spChg chg="add">
          <ac:chgData name="luis lugo" userId="791825cc7e5af2a5" providerId="LiveId" clId="{3F80C3B4-86E4-48D5-9C44-24F44DA3123A}" dt="2020-03-01T01:43:07.478" v="909" actId="26606"/>
          <ac:spMkLst>
            <pc:docMk/>
            <pc:sldMk cId="705779465" sldId="262"/>
            <ac:spMk id="19" creationId="{E64FA8EC-281F-4A47-AF2E-9F85F2AABC2E}"/>
          </ac:spMkLst>
        </pc:spChg>
        <pc:picChg chg="mod">
          <ac:chgData name="luis lugo" userId="791825cc7e5af2a5" providerId="LiveId" clId="{3F80C3B4-86E4-48D5-9C44-24F44DA3123A}" dt="2020-03-01T01:43:07.478" v="909" actId="26606"/>
          <ac:picMkLst>
            <pc:docMk/>
            <pc:sldMk cId="705779465" sldId="262"/>
            <ac:picMk id="4" creationId="{0C0148BA-DA31-4FFC-8D6F-A209B52D4169}"/>
          </ac:picMkLst>
        </pc:picChg>
      </pc:sldChg>
      <pc:sldChg chg="add">
        <pc:chgData name="luis lugo" userId="791825cc7e5af2a5" providerId="LiveId" clId="{3F80C3B4-86E4-48D5-9C44-24F44DA3123A}" dt="2020-03-01T01:20:23.262" v="4"/>
        <pc:sldMkLst>
          <pc:docMk/>
          <pc:sldMk cId="99714277" sldId="263"/>
        </pc:sldMkLst>
      </pc:sldChg>
      <pc:sldChg chg="add setBg">
        <pc:chgData name="luis lugo" userId="791825cc7e5af2a5" providerId="LiveId" clId="{3F80C3B4-86E4-48D5-9C44-24F44DA3123A}" dt="2020-03-01T01:20:24.158" v="5"/>
        <pc:sldMkLst>
          <pc:docMk/>
          <pc:sldMk cId="3746489555" sldId="264"/>
        </pc:sldMkLst>
      </pc:sldChg>
      <pc:sldChg chg="addSp delSp modSp add mod setBg">
        <pc:chgData name="luis lugo" userId="791825cc7e5af2a5" providerId="LiveId" clId="{3F80C3B4-86E4-48D5-9C44-24F44DA3123A}" dt="2020-03-01T01:43:13.287" v="910" actId="26606"/>
        <pc:sldMkLst>
          <pc:docMk/>
          <pc:sldMk cId="2923443865" sldId="265"/>
        </pc:sldMkLst>
        <pc:spChg chg="mod">
          <ac:chgData name="luis lugo" userId="791825cc7e5af2a5" providerId="LiveId" clId="{3F80C3B4-86E4-48D5-9C44-24F44DA3123A}" dt="2020-03-01T01:43:13.287" v="910" actId="26606"/>
          <ac:spMkLst>
            <pc:docMk/>
            <pc:sldMk cId="2923443865" sldId="265"/>
            <ac:spMk id="2" creationId="{12570DED-E942-4274-A5C5-61D0403EDC64}"/>
          </ac:spMkLst>
        </pc:spChg>
        <pc:spChg chg="mod">
          <ac:chgData name="luis lugo" userId="791825cc7e5af2a5" providerId="LiveId" clId="{3F80C3B4-86E4-48D5-9C44-24F44DA3123A}" dt="2020-03-01T01:43:13.287" v="910" actId="26606"/>
          <ac:spMkLst>
            <pc:docMk/>
            <pc:sldMk cId="2923443865" sldId="265"/>
            <ac:spMk id="7" creationId="{FADDAB32-E602-42AB-85E5-81A683738955}"/>
          </ac:spMkLst>
        </pc:spChg>
        <pc:spChg chg="del">
          <ac:chgData name="luis lugo" userId="791825cc7e5af2a5" providerId="LiveId" clId="{3F80C3B4-86E4-48D5-9C44-24F44DA3123A}" dt="2020-03-01T01:43:13.287" v="910" actId="26606"/>
          <ac:spMkLst>
            <pc:docMk/>
            <pc:sldMk cId="2923443865" sldId="265"/>
            <ac:spMk id="12" creationId="{867D4867-5BA7-4462-B2F6-A23F4A622AA7}"/>
          </ac:spMkLst>
        </pc:spChg>
        <pc:spChg chg="add">
          <ac:chgData name="luis lugo" userId="791825cc7e5af2a5" providerId="LiveId" clId="{3F80C3B4-86E4-48D5-9C44-24F44DA3123A}" dt="2020-03-01T01:43:13.287" v="910" actId="26606"/>
          <ac:spMkLst>
            <pc:docMk/>
            <pc:sldMk cId="2923443865" sldId="265"/>
            <ac:spMk id="17" creationId="{18FD74D4-C0F3-4E5B-9628-885593F0B528}"/>
          </ac:spMkLst>
        </pc:spChg>
        <pc:spChg chg="add">
          <ac:chgData name="luis lugo" userId="791825cc7e5af2a5" providerId="LiveId" clId="{3F80C3B4-86E4-48D5-9C44-24F44DA3123A}" dt="2020-03-01T01:43:13.287" v="910" actId="26606"/>
          <ac:spMkLst>
            <pc:docMk/>
            <pc:sldMk cId="2923443865" sldId="265"/>
            <ac:spMk id="19" creationId="{E64FA8EC-281F-4A47-AF2E-9F85F2AABC2E}"/>
          </ac:spMkLst>
        </pc:spChg>
        <pc:picChg chg="mod">
          <ac:chgData name="luis lugo" userId="791825cc7e5af2a5" providerId="LiveId" clId="{3F80C3B4-86E4-48D5-9C44-24F44DA3123A}" dt="2020-03-01T01:43:13.287" v="910" actId="26606"/>
          <ac:picMkLst>
            <pc:docMk/>
            <pc:sldMk cId="2923443865" sldId="265"/>
            <ac:picMk id="4" creationId="{1B707AEE-D8B9-4D3C-B37C-0317AF0B34A0}"/>
          </ac:picMkLst>
        </pc:picChg>
      </pc:sldChg>
      <pc:sldChg chg="addSp modSp add mod setBg">
        <pc:chgData name="luis lugo" userId="791825cc7e5af2a5" providerId="LiveId" clId="{3F80C3B4-86E4-48D5-9C44-24F44DA3123A}" dt="2020-03-01T01:42:57.876" v="908" actId="26606"/>
        <pc:sldMkLst>
          <pc:docMk/>
          <pc:sldMk cId="3337051971" sldId="266"/>
        </pc:sldMkLst>
        <pc:spChg chg="mod">
          <ac:chgData name="luis lugo" userId="791825cc7e5af2a5" providerId="LiveId" clId="{3F80C3B4-86E4-48D5-9C44-24F44DA3123A}" dt="2020-03-01T01:42:57.876" v="908" actId="26606"/>
          <ac:spMkLst>
            <pc:docMk/>
            <pc:sldMk cId="3337051971" sldId="266"/>
            <ac:spMk id="2" creationId="{12570DED-E942-4274-A5C5-61D0403EDC64}"/>
          </ac:spMkLst>
        </pc:spChg>
        <pc:spChg chg="mod">
          <ac:chgData name="luis lugo" userId="791825cc7e5af2a5" providerId="LiveId" clId="{3F80C3B4-86E4-48D5-9C44-24F44DA3123A}" dt="2020-03-01T01:42:57.876" v="908" actId="26606"/>
          <ac:spMkLst>
            <pc:docMk/>
            <pc:sldMk cId="3337051971" sldId="266"/>
            <ac:spMk id="7" creationId="{FADDAB32-E602-42AB-85E5-81A683738955}"/>
          </ac:spMkLst>
        </pc:spChg>
        <pc:spChg chg="add">
          <ac:chgData name="luis lugo" userId="791825cc7e5af2a5" providerId="LiveId" clId="{3F80C3B4-86E4-48D5-9C44-24F44DA3123A}" dt="2020-03-01T01:42:57.876" v="908" actId="26606"/>
          <ac:spMkLst>
            <pc:docMk/>
            <pc:sldMk cId="3337051971" sldId="266"/>
            <ac:spMk id="12" creationId="{85016AEC-0320-4ED0-8ECB-FE11DDDFE17A}"/>
          </ac:spMkLst>
        </pc:spChg>
        <pc:spChg chg="add">
          <ac:chgData name="luis lugo" userId="791825cc7e5af2a5" providerId="LiveId" clId="{3F80C3B4-86E4-48D5-9C44-24F44DA3123A}" dt="2020-03-01T01:42:57.876" v="908" actId="26606"/>
          <ac:spMkLst>
            <pc:docMk/>
            <pc:sldMk cId="3337051971" sldId="266"/>
            <ac:spMk id="14" creationId="{D3CDB30C-1F82-41E6-A067-831D6E89184F}"/>
          </ac:spMkLst>
        </pc:spChg>
        <pc:spChg chg="add">
          <ac:chgData name="luis lugo" userId="791825cc7e5af2a5" providerId="LiveId" clId="{3F80C3B4-86E4-48D5-9C44-24F44DA3123A}" dt="2020-03-01T01:42:57.876" v="908" actId="26606"/>
          <ac:spMkLst>
            <pc:docMk/>
            <pc:sldMk cId="3337051971" sldId="266"/>
            <ac:spMk id="16" creationId="{2DDA86DD-F997-4F66-A87C-5B58AB6D19EC}"/>
          </ac:spMkLst>
        </pc:spChg>
        <pc:spChg chg="add">
          <ac:chgData name="luis lugo" userId="791825cc7e5af2a5" providerId="LiveId" clId="{3F80C3B4-86E4-48D5-9C44-24F44DA3123A}" dt="2020-03-01T01:42:57.876" v="908" actId="26606"/>
          <ac:spMkLst>
            <pc:docMk/>
            <pc:sldMk cId="3337051971" sldId="266"/>
            <ac:spMk id="18" creationId="{D241B827-437E-40A3-A732-669230D6A5BC}"/>
          </ac:spMkLst>
        </pc:spChg>
      </pc:sldChg>
      <pc:sldChg chg="add">
        <pc:chgData name="luis lugo" userId="791825cc7e5af2a5" providerId="LiveId" clId="{3F80C3B4-86E4-48D5-9C44-24F44DA3123A}" dt="2020-03-01T01:21:12.029" v="8"/>
        <pc:sldMkLst>
          <pc:docMk/>
          <pc:sldMk cId="518752806" sldId="267"/>
        </pc:sldMkLst>
      </pc:sldChg>
      <pc:sldChg chg="addSp modSp add mod setBg">
        <pc:chgData name="luis lugo" userId="791825cc7e5af2a5" providerId="LiveId" clId="{3F80C3B4-86E4-48D5-9C44-24F44DA3123A}" dt="2020-03-01T01:42:51.262" v="907" actId="26606"/>
        <pc:sldMkLst>
          <pc:docMk/>
          <pc:sldMk cId="695659855" sldId="268"/>
        </pc:sldMkLst>
        <pc:spChg chg="mod">
          <ac:chgData name="luis lugo" userId="791825cc7e5af2a5" providerId="LiveId" clId="{3F80C3B4-86E4-48D5-9C44-24F44DA3123A}" dt="2020-03-01T01:42:51.262" v="907" actId="26606"/>
          <ac:spMkLst>
            <pc:docMk/>
            <pc:sldMk cId="695659855" sldId="268"/>
            <ac:spMk id="2" creationId="{12570DED-E942-4274-A5C5-61D0403EDC64}"/>
          </ac:spMkLst>
        </pc:spChg>
        <pc:spChg chg="mod">
          <ac:chgData name="luis lugo" userId="791825cc7e5af2a5" providerId="LiveId" clId="{3F80C3B4-86E4-48D5-9C44-24F44DA3123A}" dt="2020-03-01T01:42:51.262" v="907" actId="26606"/>
          <ac:spMkLst>
            <pc:docMk/>
            <pc:sldMk cId="695659855" sldId="268"/>
            <ac:spMk id="7" creationId="{FADDAB32-E602-42AB-85E5-81A683738955}"/>
          </ac:spMkLst>
        </pc:spChg>
        <pc:spChg chg="add">
          <ac:chgData name="luis lugo" userId="791825cc7e5af2a5" providerId="LiveId" clId="{3F80C3B4-86E4-48D5-9C44-24F44DA3123A}" dt="2020-03-01T01:42:51.262" v="907" actId="26606"/>
          <ac:spMkLst>
            <pc:docMk/>
            <pc:sldMk cId="695659855" sldId="268"/>
            <ac:spMk id="12" creationId="{85016AEC-0320-4ED0-8ECB-FE11DDDFE17A}"/>
          </ac:spMkLst>
        </pc:spChg>
        <pc:spChg chg="add">
          <ac:chgData name="luis lugo" userId="791825cc7e5af2a5" providerId="LiveId" clId="{3F80C3B4-86E4-48D5-9C44-24F44DA3123A}" dt="2020-03-01T01:42:51.262" v="907" actId="26606"/>
          <ac:spMkLst>
            <pc:docMk/>
            <pc:sldMk cId="695659855" sldId="268"/>
            <ac:spMk id="14" creationId="{D3CDB30C-1F82-41E6-A067-831D6E89184F}"/>
          </ac:spMkLst>
        </pc:spChg>
        <pc:spChg chg="add">
          <ac:chgData name="luis lugo" userId="791825cc7e5af2a5" providerId="LiveId" clId="{3F80C3B4-86E4-48D5-9C44-24F44DA3123A}" dt="2020-03-01T01:42:51.262" v="907" actId="26606"/>
          <ac:spMkLst>
            <pc:docMk/>
            <pc:sldMk cId="695659855" sldId="268"/>
            <ac:spMk id="16" creationId="{2DDA86DD-F997-4F66-A87C-5B58AB6D19EC}"/>
          </ac:spMkLst>
        </pc:spChg>
        <pc:spChg chg="add">
          <ac:chgData name="luis lugo" userId="791825cc7e5af2a5" providerId="LiveId" clId="{3F80C3B4-86E4-48D5-9C44-24F44DA3123A}" dt="2020-03-01T01:42:51.262" v="907" actId="26606"/>
          <ac:spMkLst>
            <pc:docMk/>
            <pc:sldMk cId="695659855" sldId="268"/>
            <ac:spMk id="18" creationId="{D241B827-437E-40A3-A732-669230D6A5BC}"/>
          </ac:spMkLst>
        </pc:spChg>
      </pc:sldChg>
      <pc:sldChg chg="add setBg">
        <pc:chgData name="luis lugo" userId="791825cc7e5af2a5" providerId="LiveId" clId="{3F80C3B4-86E4-48D5-9C44-24F44DA3123A}" dt="2020-03-01T01:21:16.173" v="10"/>
        <pc:sldMkLst>
          <pc:docMk/>
          <pc:sldMk cId="1736612721" sldId="269"/>
        </pc:sldMkLst>
      </pc:sldChg>
      <pc:sldChg chg="add setBg">
        <pc:chgData name="luis lugo" userId="791825cc7e5af2a5" providerId="LiveId" clId="{3F80C3B4-86E4-48D5-9C44-24F44DA3123A}" dt="2020-03-01T01:21:49.149" v="11"/>
        <pc:sldMkLst>
          <pc:docMk/>
          <pc:sldMk cId="4294762792" sldId="270"/>
        </pc:sldMkLst>
      </pc:sldChg>
      <pc:sldChg chg="add setBg">
        <pc:chgData name="luis lugo" userId="791825cc7e5af2a5" providerId="LiveId" clId="{3F80C3B4-86E4-48D5-9C44-24F44DA3123A}" dt="2020-03-01T01:21:49.994" v="12"/>
        <pc:sldMkLst>
          <pc:docMk/>
          <pc:sldMk cId="2339880112" sldId="271"/>
        </pc:sldMkLst>
      </pc:sldChg>
      <pc:sldChg chg="add setBg">
        <pc:chgData name="luis lugo" userId="791825cc7e5af2a5" providerId="LiveId" clId="{3F80C3B4-86E4-48D5-9C44-24F44DA3123A}" dt="2020-03-01T01:21:50.853" v="13"/>
        <pc:sldMkLst>
          <pc:docMk/>
          <pc:sldMk cId="3513971976" sldId="272"/>
        </pc:sldMkLst>
      </pc:sldChg>
      <pc:sldChg chg="addSp modSp add mod setBg">
        <pc:chgData name="luis lugo" userId="791825cc7e5af2a5" providerId="LiveId" clId="{3F80C3B4-86E4-48D5-9C44-24F44DA3123A}" dt="2020-03-01T01:42:39.966" v="906" actId="26606"/>
        <pc:sldMkLst>
          <pc:docMk/>
          <pc:sldMk cId="2537107743" sldId="273"/>
        </pc:sldMkLst>
        <pc:spChg chg="add mod">
          <ac:chgData name="luis lugo" userId="791825cc7e5af2a5" providerId="LiveId" clId="{3F80C3B4-86E4-48D5-9C44-24F44DA3123A}" dt="2020-03-01T01:42:39.966" v="906" actId="26606"/>
          <ac:spMkLst>
            <pc:docMk/>
            <pc:sldMk cId="2537107743" sldId="273"/>
            <ac:spMk id="2" creationId="{CCFB0A5B-0CF2-459F-9189-A57B7DCA0C11}"/>
          </ac:spMkLst>
        </pc:spChg>
        <pc:spChg chg="add">
          <ac:chgData name="luis lugo" userId="791825cc7e5af2a5" providerId="LiveId" clId="{3F80C3B4-86E4-48D5-9C44-24F44DA3123A}" dt="2020-03-01T01:42:39.966" v="906" actId="26606"/>
          <ac:spMkLst>
            <pc:docMk/>
            <pc:sldMk cId="2537107743" sldId="273"/>
            <ac:spMk id="7" creationId="{85016AEC-0320-4ED0-8ECB-FE11DDDFE17A}"/>
          </ac:spMkLst>
        </pc:spChg>
        <pc:spChg chg="add">
          <ac:chgData name="luis lugo" userId="791825cc7e5af2a5" providerId="LiveId" clId="{3F80C3B4-86E4-48D5-9C44-24F44DA3123A}" dt="2020-03-01T01:42:39.966" v="906" actId="26606"/>
          <ac:spMkLst>
            <pc:docMk/>
            <pc:sldMk cId="2537107743" sldId="273"/>
            <ac:spMk id="9" creationId="{D3CDB30C-1F82-41E6-A067-831D6E89184F}"/>
          </ac:spMkLst>
        </pc:spChg>
        <pc:spChg chg="add">
          <ac:chgData name="luis lugo" userId="791825cc7e5af2a5" providerId="LiveId" clId="{3F80C3B4-86E4-48D5-9C44-24F44DA3123A}" dt="2020-03-01T01:42:39.966" v="906" actId="26606"/>
          <ac:spMkLst>
            <pc:docMk/>
            <pc:sldMk cId="2537107743" sldId="273"/>
            <ac:spMk id="11" creationId="{2DDA86DD-F997-4F66-A87C-5B58AB6D19EC}"/>
          </ac:spMkLst>
        </pc:spChg>
        <pc:spChg chg="add">
          <ac:chgData name="luis lugo" userId="791825cc7e5af2a5" providerId="LiveId" clId="{3F80C3B4-86E4-48D5-9C44-24F44DA3123A}" dt="2020-03-01T01:42:39.966" v="906" actId="26606"/>
          <ac:spMkLst>
            <pc:docMk/>
            <pc:sldMk cId="2537107743" sldId="273"/>
            <ac:spMk id="13" creationId="{D241B827-437E-40A3-A732-669230D6A5BC}"/>
          </ac:spMkLst>
        </pc:spChg>
      </pc:sldChg>
      <pc:sldChg chg="addSp modSp add mod setBg">
        <pc:chgData name="luis lugo" userId="791825cc7e5af2a5" providerId="LiveId" clId="{3F80C3B4-86E4-48D5-9C44-24F44DA3123A}" dt="2020-03-01T01:42:35.077" v="905" actId="26606"/>
        <pc:sldMkLst>
          <pc:docMk/>
          <pc:sldMk cId="3218826962" sldId="274"/>
        </pc:sldMkLst>
        <pc:spChg chg="add mod">
          <ac:chgData name="luis lugo" userId="791825cc7e5af2a5" providerId="LiveId" clId="{3F80C3B4-86E4-48D5-9C44-24F44DA3123A}" dt="2020-03-01T01:42:35.077" v="905" actId="26606"/>
          <ac:spMkLst>
            <pc:docMk/>
            <pc:sldMk cId="3218826962" sldId="274"/>
            <ac:spMk id="2" creationId="{2F66E9EA-4D1A-4014-BF2E-C66888CF5072}"/>
          </ac:spMkLst>
        </pc:spChg>
        <pc:spChg chg="add mod">
          <ac:chgData name="luis lugo" userId="791825cc7e5af2a5" providerId="LiveId" clId="{3F80C3B4-86E4-48D5-9C44-24F44DA3123A}" dt="2020-03-01T01:42:35.077" v="905" actId="26606"/>
          <ac:spMkLst>
            <pc:docMk/>
            <pc:sldMk cId="3218826962" sldId="274"/>
            <ac:spMk id="3" creationId="{E27F726C-2D92-4163-99BF-C7E9C7D52AD3}"/>
          </ac:spMkLst>
        </pc:spChg>
        <pc:spChg chg="add">
          <ac:chgData name="luis lugo" userId="791825cc7e5af2a5" providerId="LiveId" clId="{3F80C3B4-86E4-48D5-9C44-24F44DA3123A}" dt="2020-03-01T01:42:35.077" v="905" actId="26606"/>
          <ac:spMkLst>
            <pc:docMk/>
            <pc:sldMk cId="3218826962" sldId="274"/>
            <ac:spMk id="8" creationId="{7515D20E-1AB7-4E74-9236-2B72B63D60B6}"/>
          </ac:spMkLst>
        </pc:spChg>
        <pc:spChg chg="add">
          <ac:chgData name="luis lugo" userId="791825cc7e5af2a5" providerId="LiveId" clId="{3F80C3B4-86E4-48D5-9C44-24F44DA3123A}" dt="2020-03-01T01:42:35.077" v="905" actId="26606"/>
          <ac:spMkLst>
            <pc:docMk/>
            <pc:sldMk cId="3218826962" sldId="274"/>
            <ac:spMk id="15" creationId="{3873B707-463F-40B0-8227-E8CC6C67EB25}"/>
          </ac:spMkLst>
        </pc:spChg>
        <pc:spChg chg="add">
          <ac:chgData name="luis lugo" userId="791825cc7e5af2a5" providerId="LiveId" clId="{3F80C3B4-86E4-48D5-9C44-24F44DA3123A}" dt="2020-03-01T01:42:35.077" v="905" actId="26606"/>
          <ac:spMkLst>
            <pc:docMk/>
            <pc:sldMk cId="3218826962" sldId="274"/>
            <ac:spMk id="17" creationId="{19C9EAEA-39D0-4B0E-A0EB-51E7B26740B1}"/>
          </ac:spMkLst>
        </pc:spChg>
        <pc:grpChg chg="add">
          <ac:chgData name="luis lugo" userId="791825cc7e5af2a5" providerId="LiveId" clId="{3F80C3B4-86E4-48D5-9C44-24F44DA3123A}" dt="2020-03-01T01:42:35.077" v="905" actId="26606"/>
          <ac:grpSpMkLst>
            <pc:docMk/>
            <pc:sldMk cId="3218826962" sldId="274"/>
            <ac:grpSpMk id="10" creationId="{032D8612-31EB-44CF-A1D0-14FD4C705424}"/>
          </ac:grpSpMkLst>
        </pc:grpChg>
      </pc:sldChg>
      <pc:sldChg chg="addSp delSp modSp add mod ord setBg">
        <pc:chgData name="luis lugo" userId="791825cc7e5af2a5" providerId="LiveId" clId="{3F80C3B4-86E4-48D5-9C44-24F44DA3123A}" dt="2020-03-01T01:43:29.544" v="911" actId="26606"/>
        <pc:sldMkLst>
          <pc:docMk/>
          <pc:sldMk cId="1617584098" sldId="275"/>
        </pc:sldMkLst>
        <pc:spChg chg="mod">
          <ac:chgData name="luis lugo" userId="791825cc7e5af2a5" providerId="LiveId" clId="{3F80C3B4-86E4-48D5-9C44-24F44DA3123A}" dt="2020-03-01T01:43:29.544" v="911" actId="26606"/>
          <ac:spMkLst>
            <pc:docMk/>
            <pc:sldMk cId="1617584098" sldId="275"/>
            <ac:spMk id="2" creationId="{791478F5-BAE3-4F4A-92FA-0433D5AAA40D}"/>
          </ac:spMkLst>
        </pc:spChg>
        <pc:spChg chg="del">
          <ac:chgData name="luis lugo" userId="791825cc7e5af2a5" providerId="LiveId" clId="{3F80C3B4-86E4-48D5-9C44-24F44DA3123A}" dt="2020-03-01T01:36:04.021" v="467" actId="478"/>
          <ac:spMkLst>
            <pc:docMk/>
            <pc:sldMk cId="1617584098" sldId="275"/>
            <ac:spMk id="3" creationId="{D600DE2F-2399-4B6F-9718-81A06EEF2236}"/>
          </ac:spMkLst>
        </pc:spChg>
        <pc:spChg chg="mod">
          <ac:chgData name="luis lugo" userId="791825cc7e5af2a5" providerId="LiveId" clId="{3F80C3B4-86E4-48D5-9C44-24F44DA3123A}" dt="2020-03-01T01:43:29.544" v="911" actId="26606"/>
          <ac:spMkLst>
            <pc:docMk/>
            <pc:sldMk cId="1617584098" sldId="275"/>
            <ac:spMk id="4" creationId="{307F47D7-4963-4DBF-B554-07328BB382E8}"/>
          </ac:spMkLst>
        </pc:spChg>
        <pc:spChg chg="add">
          <ac:chgData name="luis lugo" userId="791825cc7e5af2a5" providerId="LiveId" clId="{3F80C3B4-86E4-48D5-9C44-24F44DA3123A}" dt="2020-03-01T01:43:29.544" v="911" actId="26606"/>
          <ac:spMkLst>
            <pc:docMk/>
            <pc:sldMk cId="1617584098" sldId="275"/>
            <ac:spMk id="9" creationId="{7D67C2EE-AFA7-458A-8695-51B546F47323}"/>
          </ac:spMkLst>
        </pc:spChg>
        <pc:spChg chg="add">
          <ac:chgData name="luis lugo" userId="791825cc7e5af2a5" providerId="LiveId" clId="{3F80C3B4-86E4-48D5-9C44-24F44DA3123A}" dt="2020-03-01T01:43:29.544" v="911" actId="26606"/>
          <ac:spMkLst>
            <pc:docMk/>
            <pc:sldMk cId="1617584098" sldId="275"/>
            <ac:spMk id="11" creationId="{A5271697-90F1-4A23-8EF2-0179F2EAFACB}"/>
          </ac:spMkLst>
        </pc:spChg>
        <pc:spChg chg="add">
          <ac:chgData name="luis lugo" userId="791825cc7e5af2a5" providerId="LiveId" clId="{3F80C3B4-86E4-48D5-9C44-24F44DA3123A}" dt="2020-03-01T01:43:29.544" v="911" actId="26606"/>
          <ac:spMkLst>
            <pc:docMk/>
            <pc:sldMk cId="1617584098" sldId="275"/>
            <ac:spMk id="13" creationId="{9D800584-727A-48CF-8223-244AD9717CAA}"/>
          </ac:spMkLst>
        </pc:spChg>
        <pc:spChg chg="add">
          <ac:chgData name="luis lugo" userId="791825cc7e5af2a5" providerId="LiveId" clId="{3F80C3B4-86E4-48D5-9C44-24F44DA3123A}" dt="2020-03-01T01:43:29.544" v="911" actId="26606"/>
          <ac:spMkLst>
            <pc:docMk/>
            <pc:sldMk cId="1617584098" sldId="275"/>
            <ac:spMk id="37" creationId="{D9F5512A-48E1-4C07-B75E-3CCC517B6804}"/>
          </ac:spMkLst>
        </pc:spChg>
        <pc:grpChg chg="add">
          <ac:chgData name="luis lugo" userId="791825cc7e5af2a5" providerId="LiveId" clId="{3F80C3B4-86E4-48D5-9C44-24F44DA3123A}" dt="2020-03-01T01:43:29.544" v="911" actId="26606"/>
          <ac:grpSpMkLst>
            <pc:docMk/>
            <pc:sldMk cId="1617584098" sldId="275"/>
            <ac:grpSpMk id="15" creationId="{1221A507-76C4-489F-9F32-ECC44C5DC4F7}"/>
          </ac:grpSpMkLst>
        </pc:grpChg>
      </pc:sldChg>
      <pc:sldChg chg="addSp delSp modSp add mod ord setBg">
        <pc:chgData name="luis lugo" userId="791825cc7e5af2a5" providerId="LiveId" clId="{3F80C3B4-86E4-48D5-9C44-24F44DA3123A}" dt="2020-03-01T01:44:57.737" v="987" actId="26606"/>
        <pc:sldMkLst>
          <pc:docMk/>
          <pc:sldMk cId="4044339419" sldId="276"/>
        </pc:sldMkLst>
        <pc:spChg chg="mo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2" creationId="{065D61E2-A6BA-4E6D-9B48-6837D4A5FE5B}"/>
          </ac:spMkLst>
        </pc:spChg>
        <pc:spChg chg="del">
          <ac:chgData name="luis lugo" userId="791825cc7e5af2a5" providerId="LiveId" clId="{3F80C3B4-86E4-48D5-9C44-24F44DA3123A}" dt="2020-03-01T01:43:45.081" v="915" actId="478"/>
          <ac:spMkLst>
            <pc:docMk/>
            <pc:sldMk cId="4044339419" sldId="276"/>
            <ac:spMk id="3" creationId="{8F49F105-B4A4-402C-8C84-CC2FD8F8433E}"/>
          </ac:spMkLst>
        </pc:spChg>
        <pc:spChg chg="mo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4" creationId="{FAE26507-108F-4B75-88D2-35A7BBCCDD2F}"/>
          </ac:spMkLst>
        </pc:spChg>
        <pc:spChg chg="ad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9" creationId="{46F1F2C8-798B-4CCE-A851-94AFAF350BED}"/>
          </ac:spMkLst>
        </pc:spChg>
        <pc:spChg chg="ad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11" creationId="{755E9CD0-04B0-4A3C-B291-AD913379C713}"/>
          </ac:spMkLst>
        </pc:spChg>
        <pc:spChg chg="ad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13" creationId="{1DD8BF3B-6066-418C-8D1A-75C5E396FC04}"/>
          </ac:spMkLst>
        </pc:spChg>
        <pc:spChg chg="ad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15" creationId="{80BC66F9-7A74-4286-AD22-1174052CC22C}"/>
          </ac:spMkLst>
        </pc:spChg>
        <pc:spChg chg="ad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17" creationId="{D8142CC3-2B5C-48E6-9DF0-6C8ACBAF23EF}"/>
          </ac:spMkLst>
        </pc:spChg>
        <pc:spChg chg="ad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21" creationId="{46A89C79-8EF3-4AF9-B3D9-59A883F41C83}"/>
          </ac:spMkLst>
        </pc:spChg>
        <pc:spChg chg="ad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23" creationId="{EFE5CE34-4543-42E5-B82C-1F3D12422CDD}"/>
          </ac:spMkLst>
        </pc:spChg>
        <pc:spChg chg="add">
          <ac:chgData name="luis lugo" userId="791825cc7e5af2a5" providerId="LiveId" clId="{3F80C3B4-86E4-48D5-9C44-24F44DA3123A}" dt="2020-03-01T01:44:57.737" v="987" actId="26606"/>
          <ac:spMkLst>
            <pc:docMk/>
            <pc:sldMk cId="4044339419" sldId="276"/>
            <ac:spMk id="25" creationId="{72AF41FE-63D7-4695-81D2-66D2510E4486}"/>
          </ac:spMkLst>
        </pc:spChg>
        <pc:cxnChg chg="add">
          <ac:chgData name="luis lugo" userId="791825cc7e5af2a5" providerId="LiveId" clId="{3F80C3B4-86E4-48D5-9C44-24F44DA3123A}" dt="2020-03-01T01:44:57.737" v="987" actId="26606"/>
          <ac:cxnSpMkLst>
            <pc:docMk/>
            <pc:sldMk cId="4044339419" sldId="276"/>
            <ac:cxnSpMk id="19" creationId="{7B2D303B-3DD0-4319-9EAD-361847FEC71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D61E2-A6BA-4E6D-9B48-6837D4A5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CEIS106 – Introduction to operating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26507-108F-4B75-88D2-35A7BBCCD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Luis E. Lugo Jr.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3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about Installing files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2399099"/>
            <a:ext cx="9465564" cy="340096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Answer the following questions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What is a tar file?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Answer here: A tar file is an archive/backup made using the tar command (tar –options)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What is the sudo command?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Answer here: It allows you to perform commands as another use, grants admin permission.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How would you compare installing software on Linux versus Windows or Mac?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Answer here: With windows, I would of clicked on the install program or typed into the file search whatever program install. Linux actually seemed easier. With windows, I tend to have a delay or multiple screens I have to go through such as installing the install wizard, before I can even start.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33705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Install RTOS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751310" cy="3811588"/>
          </a:xfrm>
        </p:spPr>
        <p:txBody>
          <a:bodyPr>
            <a:normAutofit/>
          </a:bodyPr>
          <a:lstStyle/>
          <a:p>
            <a:r>
              <a:rPr lang="en-US" dirty="0"/>
              <a:t>Screenshot showing code in Arduino IDE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D012EB4-FB23-46DC-A00E-4DBAE04153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14398"/>
          <a:stretch>
            <a:fillRect/>
          </a:stretch>
        </p:blipFill>
        <p:spPr>
          <a:xfrm>
            <a:off x="5471886" y="1"/>
            <a:ext cx="6720114" cy="3104930"/>
          </a:xfr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62052718-BA6C-4B69-B993-0918B6BE2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6" y="3078107"/>
            <a:ext cx="6720114" cy="37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about RTOS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2399099"/>
            <a:ext cx="9465564" cy="340096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Answer the following questions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What does RTOS mean?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Answer here: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Real Time Operating System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Why is RTOS important in IoT?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Answer here: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It’s important because it processes data in nano seconds so the outputs are delivered in “real-time” as opposed to regular programs that have delays in the output.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69565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754F262-830F-4091-A41E-090CDBEB9B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540CE-BEB0-4D5F-9088-0E4075F7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Scripts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1B6A4-390E-4642-BFB1-541A9619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/>
              <a:t>Screenshot of config.txt file generated by the script and create.sh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1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Hardware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Picture or video showing Arduino connected to breadboard with potentiometer and LED</a:t>
            </a:r>
            <a:endParaRPr lang="en-US" sz="2000" b="1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7F32EE1-4D2C-C047-A4B2-B3D2B8EFF2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 r="2" b="106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6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Serial Monitor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Serial Monitor showing potentiometer values Tools-&gt; Serial Monitor</a:t>
            </a:r>
            <a:endParaRPr lang="en-US" sz="1800" b="1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AB52D93-625D-A745-B795-67CB0A316D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8247" b="-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8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Explanation of command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What command did you use to change the permissions of the port?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Sudo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usermod</a:t>
            </a:r>
            <a:r>
              <a:rPr lang="en-US" sz="2400" dirty="0">
                <a:solidFill>
                  <a:srgbClr val="000000"/>
                </a:solidFill>
              </a:rPr>
              <a:t> –a –G (username)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Why did you have to do this?</a:t>
            </a:r>
          </a:p>
          <a:p>
            <a:r>
              <a:rPr lang="en-US" sz="2400">
                <a:solidFill>
                  <a:srgbClr val="000000"/>
                </a:solidFill>
              </a:rPr>
              <a:t>	Plugging </a:t>
            </a:r>
            <a:r>
              <a:rPr lang="en-US" sz="2400" dirty="0">
                <a:solidFill>
                  <a:srgbClr val="000000"/>
                </a:solidFill>
              </a:rPr>
              <a:t>in the Arduino it connects directly to the laptop, you input the code to redirect the plug-in to connect with the virtual machine.</a:t>
            </a:r>
          </a:p>
        </p:txBody>
      </p:sp>
    </p:spTree>
    <p:extLst>
      <p:ext uri="{BB962C8B-B14F-4D97-AF65-F5344CB8AC3E}">
        <p14:creationId xmlns:p14="http://schemas.microsoft.com/office/powerpoint/2010/main" val="351397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B0A5B-0CF2-459F-9189-A57B7DCA0C11}"/>
              </a:ext>
            </a:extLst>
          </p:cNvPr>
          <p:cNvSpPr txBox="1"/>
          <p:nvPr/>
        </p:nvSpPr>
        <p:spPr>
          <a:xfrm>
            <a:off x="1524000" y="2399099"/>
            <a:ext cx="9465564" cy="340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Conclusion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Linux and running a virtual machine are very useful in both personal and professional life. For its levels of customization and security lead to endless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253710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6E9EA-4D1A-4014-BF2E-C66888CF5072}"/>
              </a:ext>
            </a:extLst>
          </p:cNvPr>
          <p:cNvSpPr txBox="1"/>
          <p:nvPr/>
        </p:nvSpPr>
        <p:spPr>
          <a:xfrm>
            <a:off x="1045028" y="1336329"/>
            <a:ext cx="3892732" cy="4382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Career Skills Obtained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F726C-2D92-4163-99BF-C7E9C7D52AD3}"/>
              </a:ext>
            </a:extLst>
          </p:cNvPr>
          <p:cNvSpPr txBox="1"/>
          <p:nvPr/>
        </p:nvSpPr>
        <p:spPr>
          <a:xfrm>
            <a:off x="6096001" y="1336329"/>
            <a:ext cx="5260848" cy="4382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Virtual Machine Utilization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Linux OS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Basic Arduino Coding</a:t>
            </a:r>
          </a:p>
        </p:txBody>
      </p:sp>
    </p:spTree>
    <p:extLst>
      <p:ext uri="{BB962C8B-B14F-4D97-AF65-F5344CB8AC3E}">
        <p14:creationId xmlns:p14="http://schemas.microsoft.com/office/powerpoint/2010/main" val="321882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67C2EE-AFA7-458A-8695-51B546F47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0"/>
            <a:ext cx="1158503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478F5-BAE3-4F4A-92FA-0433D5AA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10258732" cy="2147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21A507-76C4-489F-9F32-ECC44C5D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7DC847D7-5EB9-4FE0-B168-3DE1EB4E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F6F873C5-6B08-4AFE-A352-0A7CBBF46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B0DB0814-1ED8-487C-B9C3-0A3D8FCF9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F5F3852A-F720-4D40-A134-9973D3E1F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B5D5737-4218-40BA-8AF2-1AE5DECD3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B935F463-D65C-49FE-A92B-41F5ECDA6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F6CA73CF-0DFE-4798-BC6E-C387843B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98C7D6EA-A5D9-4522-AE62-F469FE6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04050F1-B046-473B-B19A-E9E56235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975EDD96-1800-4F89-BFE1-9B91350FB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0884670-A662-4E05-AAE8-45BD00526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FF1EA1E-0B30-4AB3-9D10-CAFB149C8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45623CE9-FC05-43E5-A0BF-7BD5F22B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5FDD108-3711-4CC4-AA3A-62731494D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17CDDB6-3812-4D05-B01E-102B32F6B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6726100-858D-44CA-B0A8-DC13EA7BF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299ED46-3E2E-408F-82A1-FB2A0A2B9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72859DA-EE4D-4BF7-B000-0718B4A0F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666A5CAC-B220-49E0-A1BC-AD5F1682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6690C2E3-0443-48E4-8F94-E3D9113FF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F47D7-4963-4DBF-B554-07328BB38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649" y="3509010"/>
            <a:ext cx="10258733" cy="305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This PowerPoint will display my journey of installing a virtual machine on my laptop, installing Linux OS (Ubuntu) on the virtual machine and running an Arduino breadboard with a blinking LED through the virtual machine program.</a:t>
            </a:r>
          </a:p>
        </p:txBody>
      </p:sp>
    </p:spTree>
    <p:extLst>
      <p:ext uri="{BB962C8B-B14F-4D97-AF65-F5344CB8AC3E}">
        <p14:creationId xmlns:p14="http://schemas.microsoft.com/office/powerpoint/2010/main" val="161758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Inventory (Picture)</a:t>
            </a:r>
          </a:p>
        </p:txBody>
      </p:sp>
      <p:pic>
        <p:nvPicPr>
          <p:cNvPr id="12" name="Picture 11" descr="Arduino cable">
            <a:extLst>
              <a:ext uri="{FF2B5EF4-FFF2-40B4-BE49-F238E27FC236}">
                <a16:creationId xmlns:a16="http://schemas.microsoft.com/office/drawing/2014/main" id="{890E5FE9-573B-4F10-9029-847FC7B35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33221" b="-1"/>
          <a:stretch/>
        </p:blipFill>
        <p:spPr>
          <a:xfrm rot="5400000">
            <a:off x="5018497" y="204094"/>
            <a:ext cx="1908999" cy="2144275"/>
          </a:xfrm>
          <a:prstGeom prst="rect">
            <a:avLst/>
          </a:prstGeom>
        </p:spPr>
      </p:pic>
      <p:pic>
        <p:nvPicPr>
          <p:cNvPr id="4" name="Picture Placeholder 3" descr="LEDs">
            <a:extLst>
              <a:ext uri="{FF2B5EF4-FFF2-40B4-BE49-F238E27FC236}">
                <a16:creationId xmlns:a16="http://schemas.microsoft.com/office/drawing/2014/main" id="{FF3B26DA-A17D-48D4-8D7E-29AEEAE949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8" b="-1"/>
          <a:stretch/>
        </p:blipFill>
        <p:spPr>
          <a:xfrm rot="5400000">
            <a:off x="7314202" y="214974"/>
            <a:ext cx="1905293" cy="2144276"/>
          </a:xfrm>
          <a:prstGeom prst="rect">
            <a:avLst/>
          </a:prstGeom>
        </p:spPr>
      </p:pic>
      <p:pic>
        <p:nvPicPr>
          <p:cNvPr id="10" name="Picture 9" descr="Potentiometer">
            <a:extLst>
              <a:ext uri="{FF2B5EF4-FFF2-40B4-BE49-F238E27FC236}">
                <a16:creationId xmlns:a16="http://schemas.microsoft.com/office/drawing/2014/main" id="{FCD4E638-71C4-45B5-BF39-60120F6623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r="26635" b="-1"/>
          <a:stretch/>
        </p:blipFill>
        <p:spPr>
          <a:xfrm rot="5400000">
            <a:off x="9636321" y="223614"/>
            <a:ext cx="1908999" cy="213884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256" y="2474260"/>
            <a:ext cx="3607930" cy="3677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Potentiometer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Arduino Mega Board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Wires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LED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Breadboard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6" name="Picture 15" descr="Breadboard">
            <a:extLst>
              <a:ext uri="{FF2B5EF4-FFF2-40B4-BE49-F238E27FC236}">
                <a16:creationId xmlns:a16="http://schemas.microsoft.com/office/drawing/2014/main" id="{22A8E0D9-E048-4BA1-BD6B-A4CAA5A42B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29973" b="-1"/>
          <a:stretch/>
        </p:blipFill>
        <p:spPr>
          <a:xfrm rot="5400000">
            <a:off x="4982468" y="2308132"/>
            <a:ext cx="1914856" cy="2144275"/>
          </a:xfrm>
          <a:prstGeom prst="rect">
            <a:avLst/>
          </a:prstGeom>
        </p:spPr>
      </p:pic>
      <p:pic>
        <p:nvPicPr>
          <p:cNvPr id="14" name="Picture 13" descr="Arduino Mega Board">
            <a:extLst>
              <a:ext uri="{FF2B5EF4-FFF2-40B4-BE49-F238E27FC236}">
                <a16:creationId xmlns:a16="http://schemas.microsoft.com/office/drawing/2014/main" id="{B7FB67B6-FE7D-4BA2-9900-513215B32B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r="30243" b="-1"/>
          <a:stretch/>
        </p:blipFill>
        <p:spPr>
          <a:xfrm rot="5400000">
            <a:off x="4990875" y="4399899"/>
            <a:ext cx="1914856" cy="2144275"/>
          </a:xfrm>
          <a:prstGeom prst="rect">
            <a:avLst/>
          </a:prstGeom>
        </p:spPr>
      </p:pic>
      <p:pic>
        <p:nvPicPr>
          <p:cNvPr id="8" name="Picture 7" descr="Wires">
            <a:extLst>
              <a:ext uri="{FF2B5EF4-FFF2-40B4-BE49-F238E27FC236}">
                <a16:creationId xmlns:a16="http://schemas.microsoft.com/office/drawing/2014/main" id="{BB9C18BF-CE0D-459C-B3B4-3F5D1BA356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1" b="3"/>
          <a:stretch/>
        </p:blipFill>
        <p:spPr>
          <a:xfrm rot="5400000">
            <a:off x="7516987" y="2300085"/>
            <a:ext cx="3929481" cy="43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How do you access your BIOS?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066510" cy="3811588"/>
          </a:xfrm>
        </p:spPr>
        <p:txBody>
          <a:bodyPr/>
          <a:lstStyle/>
          <a:p>
            <a:r>
              <a:rPr lang="en-US" dirty="0"/>
              <a:t>Research how to access the BIOS on your computer</a:t>
            </a:r>
          </a:p>
          <a:p>
            <a:r>
              <a:rPr lang="en-US" dirty="0"/>
              <a:t>What keys/combination do you need to access the BIOS on your computer?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here:</a:t>
            </a:r>
          </a:p>
          <a:p>
            <a:r>
              <a:rPr lang="en-US" dirty="0"/>
              <a:t>Start &gt; Settings &gt; update &amp; security &gt;  Recovery &gt; Advance Setup &gt; Restart Now &gt; Troubleshoot &gt; Advance Options &gt; UEFI Firmware Settings &gt; restart &gt; F10 (BIOS)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you have virtualization enabled on your laptop?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here:</a:t>
            </a:r>
          </a:p>
          <a:p>
            <a:r>
              <a:rPr lang="en-US" dirty="0"/>
              <a:t>Not by default but now I do, enabled through the BIOS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Flowchart</a:t>
            </a:r>
          </a:p>
        </p:txBody>
      </p:sp>
      <p:sp>
        <p:nvSpPr>
          <p:cNvPr id="3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E7CACB-2836-4717-8F8A-16F669B6A0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r="955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Flowchart with the following steps: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Install Virtual machine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Install Linux on the VM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Install Arduino on the Linux image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Install the RTOS library for Arduino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Set up the Arduino hardware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Run the Arduino from the VM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A93DA-D73D-4BB0-8B93-2FCD2D9B1EE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6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VMWare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7864" y="2399100"/>
            <a:ext cx="4878978" cy="364508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Screenshot of VMWare installed</a:t>
            </a:r>
            <a:endParaRPr lang="en-US" sz="2000" b="1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Picture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C0148BA-DA31-4FFC-8D6F-A209B52D41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43" b="-1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77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Install Linux ISO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751310" cy="3811588"/>
          </a:xfrm>
        </p:spPr>
        <p:txBody>
          <a:bodyPr>
            <a:normAutofit/>
          </a:bodyPr>
          <a:lstStyle/>
          <a:p>
            <a:r>
              <a:rPr lang="en-US" dirty="0"/>
              <a:t>Screenshot showing Ubuntu Linux installed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Placeholder 3" descr="A screen shot of a computer&#10;&#10;Description automatically generated">
            <a:extLst>
              <a:ext uri="{FF2B5EF4-FFF2-40B4-BE49-F238E27FC236}">
                <a16:creationId xmlns:a16="http://schemas.microsoft.com/office/drawing/2014/main" id="{9D6964B2-2693-47C9-9105-C963173C31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64" t="-66" r="28761"/>
          <a:stretch/>
        </p:blipFill>
        <p:spPr>
          <a:xfrm>
            <a:off x="3297383" y="992187"/>
            <a:ext cx="8054829" cy="4876801"/>
          </a:xfrm>
        </p:spPr>
      </p:pic>
    </p:spTree>
    <p:extLst>
      <p:ext uri="{BB962C8B-B14F-4D97-AF65-F5344CB8AC3E}">
        <p14:creationId xmlns:p14="http://schemas.microsoft.com/office/powerpoint/2010/main" val="9971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Explore the Linux Desktop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Explore the Linux Desktop and answer the following questions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How do you open a terminal window?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Answer here: ctrl + Alt + T, or through the search bar in applications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Name a browser and Office software you see in Ubuntu: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Answer here: Firefox and Thunderbird Mail, LibreOffice Writer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How would you compare the Linux desktop to other OS’s you have used (Windows, Mac)?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Answer here: Linux is very similar function wise to Windows, but also it comes with programs that windows would charge for and seems a bit easier to figure out while using, over first time using windows due to all the bloatware windows now includes and some you can not uninstall. I do not see any bloatware programs on </a:t>
            </a:r>
            <a:r>
              <a:rPr lang="en-US" sz="1500" dirty="0" err="1">
                <a:solidFill>
                  <a:srgbClr val="000000"/>
                </a:solidFill>
              </a:rPr>
              <a:t>linux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Install Arduino 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7864" y="2399100"/>
            <a:ext cx="4878978" cy="364508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Screenshot showing Arduino IDE installed on Ubuntu</a:t>
            </a:r>
            <a:endParaRPr lang="en-US" sz="2000" b="1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Picture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B707AEE-D8B9-4D3C-B37C-0317AF0B34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r="16580" b="-1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44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b8820432-3450-4e09-b17f-565094e588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883F57245246A7747A9329048B46" ma:contentTypeVersion="13" ma:contentTypeDescription="Create a new document." ma:contentTypeScope="" ma:versionID="405fbacda404f3661f41405c2d23432b">
  <xsd:schema xmlns:xsd="http://www.w3.org/2001/XMLSchema" xmlns:xs="http://www.w3.org/2001/XMLSchema" xmlns:p="http://schemas.microsoft.com/office/2006/metadata/properties" xmlns:ns2="b8820432-3450-4e09-b17f-565094e588be" xmlns:ns3="b7b956fb-0613-46b7-a92d-14c47de7bd00" targetNamespace="http://schemas.microsoft.com/office/2006/metadata/properties" ma:root="true" ma:fieldsID="6eb31255b3e73debb3c9a025dfec9584" ns2:_="" ns3:_="">
    <xsd:import namespace="b8820432-3450-4e09-b17f-565094e588be"/>
    <xsd:import namespace="b7b956fb-0613-46b7-a92d-14c47de7b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20432-3450-4e09-b17f-565094e58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Comments" ma:index="1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956fb-0613-46b7-a92d-14c47de7b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9C8190-CE04-4B04-BDD3-98C89D360309}">
  <ds:schemaRefs>
    <ds:schemaRef ds:uri="http://schemas.microsoft.com/office/2006/metadata/properties"/>
    <ds:schemaRef ds:uri="http://schemas.microsoft.com/office/infopath/2007/PartnerControls"/>
    <ds:schemaRef ds:uri="b8820432-3450-4e09-b17f-565094e588be"/>
  </ds:schemaRefs>
</ds:datastoreItem>
</file>

<file path=customXml/itemProps2.xml><?xml version="1.0" encoding="utf-8"?>
<ds:datastoreItem xmlns:ds="http://schemas.openxmlformats.org/officeDocument/2006/customXml" ds:itemID="{7AA99703-8137-495C-A45E-00997ED86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820432-3450-4e09-b17f-565094e588be"/>
    <ds:schemaRef ds:uri="b7b956fb-0613-46b7-a92d-14c47de7b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CEIS106 – Introduction to operating systems</vt:lpstr>
      <vt:lpstr>Introduction</vt:lpstr>
      <vt:lpstr>Inventory (Picture)</vt:lpstr>
      <vt:lpstr>How do you access your BIOS?</vt:lpstr>
      <vt:lpstr>Flowchart</vt:lpstr>
      <vt:lpstr>VMWare</vt:lpstr>
      <vt:lpstr>Install Linux ISO</vt:lpstr>
      <vt:lpstr>Explore the Linux Desktop</vt:lpstr>
      <vt:lpstr>Install Arduino IDE</vt:lpstr>
      <vt:lpstr>Questions about Installing files</vt:lpstr>
      <vt:lpstr>Install RTOS</vt:lpstr>
      <vt:lpstr>Questions about RTOS</vt:lpstr>
      <vt:lpstr>Scripts</vt:lpstr>
      <vt:lpstr>Hardware</vt:lpstr>
      <vt:lpstr>Serial Monitor</vt:lpstr>
      <vt:lpstr>Explanation of command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CEIS106 – Introduction to operating systems</dc:title>
  <dc:creator>luis lugo</dc:creator>
  <cp:lastModifiedBy>luis lugo</cp:lastModifiedBy>
  <cp:revision>1</cp:revision>
  <dcterms:created xsi:type="dcterms:W3CDTF">2020-03-01T01:44:57Z</dcterms:created>
  <dcterms:modified xsi:type="dcterms:W3CDTF">2020-03-01T01:45:07Z</dcterms:modified>
</cp:coreProperties>
</file>