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76" r:id="rId4"/>
    <p:sldId id="257" r:id="rId5"/>
    <p:sldId id="258" r:id="rId6"/>
    <p:sldId id="262" r:id="rId7"/>
    <p:sldId id="263" r:id="rId8"/>
    <p:sldId id="260" r:id="rId9"/>
    <p:sldId id="261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9E719-FCC7-43FC-B451-29A94DB7E28F}" v="29" dt="2019-10-27T00:18:40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44" d="100"/>
          <a:sy n="44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F4372-E9FE-42DF-8450-6BE7595A510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C4B8434-7786-450D-8CAC-72754E87E1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Research flowcharts</a:t>
          </a:r>
        </a:p>
      </dgm:t>
    </dgm:pt>
    <dgm:pt modelId="{FC9EC8F9-8CD5-4A10-9FFE-4F79BC30CEAB}" type="parTrans" cxnId="{7BD1632C-2E6C-477E-B82C-280BF5B7C6FF}">
      <dgm:prSet/>
      <dgm:spPr/>
      <dgm:t>
        <a:bodyPr/>
        <a:lstStyle/>
        <a:p>
          <a:endParaRPr lang="en-US"/>
        </a:p>
      </dgm:t>
    </dgm:pt>
    <dgm:pt modelId="{92EDED14-4875-4B19-A38A-2A5DD77D52A2}" type="sibTrans" cxnId="{7BD1632C-2E6C-477E-B82C-280BF5B7C6FF}">
      <dgm:prSet/>
      <dgm:spPr/>
      <dgm:t>
        <a:bodyPr/>
        <a:lstStyle/>
        <a:p>
          <a:endParaRPr lang="en-US"/>
        </a:p>
      </dgm:t>
    </dgm:pt>
    <dgm:pt modelId="{D5BA7DAE-D78F-4106-BAFD-F72A84EF4F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companies use flowcharts?</a:t>
          </a:r>
        </a:p>
      </dgm:t>
    </dgm:pt>
    <dgm:pt modelId="{D65F6A6D-99B1-46E5-9B12-203A600FFC55}" type="parTrans" cxnId="{22CEAFBB-8332-4776-B087-56C0C0E4E940}">
      <dgm:prSet/>
      <dgm:spPr/>
      <dgm:t>
        <a:bodyPr/>
        <a:lstStyle/>
        <a:p>
          <a:endParaRPr lang="en-US"/>
        </a:p>
      </dgm:t>
    </dgm:pt>
    <dgm:pt modelId="{8F69EAE2-D550-4B37-9D65-F76204D53D8F}" type="sibTrans" cxnId="{22CEAFBB-8332-4776-B087-56C0C0E4E940}">
      <dgm:prSet/>
      <dgm:spPr/>
      <dgm:t>
        <a:bodyPr/>
        <a:lstStyle/>
        <a:p>
          <a:endParaRPr lang="en-US"/>
        </a:p>
      </dgm:t>
    </dgm:pt>
    <dgm:pt modelId="{AE6712A6-D4FA-4F06-A171-37661BD6C8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Software, Sales, really any company and almost every company can use a flowchart.</a:t>
          </a:r>
        </a:p>
      </dgm:t>
    </dgm:pt>
    <dgm:pt modelId="{13884F1B-D563-4B3D-9C96-60CA0D226EF4}" type="parTrans" cxnId="{883A6F4C-7090-454E-9A06-B8DBEBC7DFAE}">
      <dgm:prSet/>
      <dgm:spPr/>
      <dgm:t>
        <a:bodyPr/>
        <a:lstStyle/>
        <a:p>
          <a:endParaRPr lang="en-US"/>
        </a:p>
      </dgm:t>
    </dgm:pt>
    <dgm:pt modelId="{D5AB5570-1A8A-4995-98E5-3BA912871E27}" type="sibTrans" cxnId="{883A6F4C-7090-454E-9A06-B8DBEBC7DFAE}">
      <dgm:prSet/>
      <dgm:spPr/>
      <dgm:t>
        <a:bodyPr/>
        <a:lstStyle/>
        <a:p>
          <a:endParaRPr lang="en-US"/>
        </a:p>
      </dgm:t>
    </dgm:pt>
    <dgm:pt modelId="{E203EBC0-8890-4A5A-9189-37DDAF42CB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Why might they use flowcharts?</a:t>
          </a:r>
        </a:p>
      </dgm:t>
    </dgm:pt>
    <dgm:pt modelId="{86E30313-9501-44A4-BA48-3B96B64E121E}" type="parTrans" cxnId="{92EF54F0-7AA4-407F-AE9C-506FAC8D8082}">
      <dgm:prSet/>
      <dgm:spPr/>
      <dgm:t>
        <a:bodyPr/>
        <a:lstStyle/>
        <a:p>
          <a:endParaRPr lang="en-US"/>
        </a:p>
      </dgm:t>
    </dgm:pt>
    <dgm:pt modelId="{FC4CAE9A-D84B-4B68-BB88-D702A8081D5B}" type="sibTrans" cxnId="{92EF54F0-7AA4-407F-AE9C-506FAC8D8082}">
      <dgm:prSet/>
      <dgm:spPr/>
      <dgm:t>
        <a:bodyPr/>
        <a:lstStyle/>
        <a:p>
          <a:endParaRPr lang="en-US"/>
        </a:p>
      </dgm:t>
    </dgm:pt>
    <dgm:pt modelId="{6899C1A6-FA3B-43D7-B64B-945A923AEE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flow chart show a plan or process. When a certain input happens the a certain output happens and it goes from step to step. It’s organizing a process or system.</a:t>
          </a:r>
        </a:p>
      </dgm:t>
    </dgm:pt>
    <dgm:pt modelId="{208FD8A2-3A98-4A50-ABED-6EA86D423ABA}" type="parTrans" cxnId="{5BAA5B27-1930-49EC-857D-1EFA0672C5AB}">
      <dgm:prSet/>
      <dgm:spPr/>
      <dgm:t>
        <a:bodyPr/>
        <a:lstStyle/>
        <a:p>
          <a:endParaRPr lang="en-US"/>
        </a:p>
      </dgm:t>
    </dgm:pt>
    <dgm:pt modelId="{96925B59-45F3-4B4C-AE58-60ACF99199E2}" type="sibTrans" cxnId="{5BAA5B27-1930-49EC-857D-1EFA0672C5AB}">
      <dgm:prSet/>
      <dgm:spPr/>
      <dgm:t>
        <a:bodyPr/>
        <a:lstStyle/>
        <a:p>
          <a:endParaRPr lang="en-US"/>
        </a:p>
      </dgm:t>
    </dgm:pt>
    <dgm:pt modelId="{5CE9C876-A50E-443D-9343-3CFCCB0B558F}" type="pres">
      <dgm:prSet presAssocID="{936F4372-E9FE-42DF-8450-6BE7595A5107}" presName="root" presStyleCnt="0">
        <dgm:presLayoutVars>
          <dgm:dir/>
          <dgm:resizeHandles val="exact"/>
        </dgm:presLayoutVars>
      </dgm:prSet>
      <dgm:spPr/>
    </dgm:pt>
    <dgm:pt modelId="{594C7BE2-81C7-4631-9441-EA6D5A38D477}" type="pres">
      <dgm:prSet presAssocID="{4C4B8434-7786-450D-8CAC-72754E87E107}" presName="compNode" presStyleCnt="0"/>
      <dgm:spPr/>
    </dgm:pt>
    <dgm:pt modelId="{B8E04DD0-8F6B-49E3-9543-47DBC6491CBF}" type="pres">
      <dgm:prSet presAssocID="{4C4B8434-7786-450D-8CAC-72754E87E107}" presName="bgRect" presStyleLbl="bgShp" presStyleIdx="0" presStyleCnt="3"/>
      <dgm:spPr/>
    </dgm:pt>
    <dgm:pt modelId="{9BC9FF86-9B12-4814-8F37-550334C022D9}" type="pres">
      <dgm:prSet presAssocID="{4C4B8434-7786-450D-8CAC-72754E87E10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84CBDAF-0CD3-40D2-BEBE-1425828EC0DB}" type="pres">
      <dgm:prSet presAssocID="{4C4B8434-7786-450D-8CAC-72754E87E107}" presName="spaceRect" presStyleCnt="0"/>
      <dgm:spPr/>
    </dgm:pt>
    <dgm:pt modelId="{DB671E79-8114-4243-B0CA-BB6D1303593D}" type="pres">
      <dgm:prSet presAssocID="{4C4B8434-7786-450D-8CAC-72754E87E107}" presName="parTx" presStyleLbl="revTx" presStyleIdx="0" presStyleCnt="5">
        <dgm:presLayoutVars>
          <dgm:chMax val="0"/>
          <dgm:chPref val="0"/>
        </dgm:presLayoutVars>
      </dgm:prSet>
      <dgm:spPr/>
    </dgm:pt>
    <dgm:pt modelId="{25089328-A253-4E2B-A6D9-EABB48B09FDE}" type="pres">
      <dgm:prSet presAssocID="{92EDED14-4875-4B19-A38A-2A5DD77D52A2}" presName="sibTrans" presStyleCnt="0"/>
      <dgm:spPr/>
    </dgm:pt>
    <dgm:pt modelId="{42042BBA-07A7-4EF0-94A2-BDD3630A465B}" type="pres">
      <dgm:prSet presAssocID="{D5BA7DAE-D78F-4106-BAFD-F72A84EF4FA9}" presName="compNode" presStyleCnt="0"/>
      <dgm:spPr/>
    </dgm:pt>
    <dgm:pt modelId="{BCE40AB6-80BA-4890-9848-4600E08F2DEF}" type="pres">
      <dgm:prSet presAssocID="{D5BA7DAE-D78F-4106-BAFD-F72A84EF4FA9}" presName="bgRect" presStyleLbl="bgShp" presStyleIdx="1" presStyleCnt="3"/>
      <dgm:spPr/>
    </dgm:pt>
    <dgm:pt modelId="{221D708B-4456-43AF-80DA-CF4D7BAA4BF9}" type="pres">
      <dgm:prSet presAssocID="{D5BA7DAE-D78F-4106-BAFD-F72A84EF4FA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D701D80F-064F-4453-B17E-DB4C3B7403D7}" type="pres">
      <dgm:prSet presAssocID="{D5BA7DAE-D78F-4106-BAFD-F72A84EF4FA9}" presName="spaceRect" presStyleCnt="0"/>
      <dgm:spPr/>
    </dgm:pt>
    <dgm:pt modelId="{EB9F0DD2-24D7-42B6-97B2-437874879A0E}" type="pres">
      <dgm:prSet presAssocID="{D5BA7DAE-D78F-4106-BAFD-F72A84EF4FA9}" presName="parTx" presStyleLbl="revTx" presStyleIdx="1" presStyleCnt="5">
        <dgm:presLayoutVars>
          <dgm:chMax val="0"/>
          <dgm:chPref val="0"/>
        </dgm:presLayoutVars>
      </dgm:prSet>
      <dgm:spPr/>
    </dgm:pt>
    <dgm:pt modelId="{EEFD65C8-CA27-4472-915B-115E77CABDBB}" type="pres">
      <dgm:prSet presAssocID="{D5BA7DAE-D78F-4106-BAFD-F72A84EF4FA9}" presName="desTx" presStyleLbl="revTx" presStyleIdx="2" presStyleCnt="5">
        <dgm:presLayoutVars/>
      </dgm:prSet>
      <dgm:spPr/>
    </dgm:pt>
    <dgm:pt modelId="{08BF56A4-9AA7-48E3-B106-4822993F986F}" type="pres">
      <dgm:prSet presAssocID="{8F69EAE2-D550-4B37-9D65-F76204D53D8F}" presName="sibTrans" presStyleCnt="0"/>
      <dgm:spPr/>
    </dgm:pt>
    <dgm:pt modelId="{AB378209-80EB-48C6-B8D0-2AB5661A5A68}" type="pres">
      <dgm:prSet presAssocID="{E203EBC0-8890-4A5A-9189-37DDAF42CB8B}" presName="compNode" presStyleCnt="0"/>
      <dgm:spPr/>
    </dgm:pt>
    <dgm:pt modelId="{BBF93AFC-29A9-4746-8E8C-C42803B1B320}" type="pres">
      <dgm:prSet presAssocID="{E203EBC0-8890-4A5A-9189-37DDAF42CB8B}" presName="bgRect" presStyleLbl="bgShp" presStyleIdx="2" presStyleCnt="3"/>
      <dgm:spPr/>
    </dgm:pt>
    <dgm:pt modelId="{6CF72C94-26A4-4A32-B886-CAFA649CE80C}" type="pres">
      <dgm:prSet presAssocID="{E203EBC0-8890-4A5A-9189-37DDAF42CB8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EEC99A4B-4BC5-4382-91C4-0E8E2BADE7FD}" type="pres">
      <dgm:prSet presAssocID="{E203EBC0-8890-4A5A-9189-37DDAF42CB8B}" presName="spaceRect" presStyleCnt="0"/>
      <dgm:spPr/>
    </dgm:pt>
    <dgm:pt modelId="{CD4AF812-A56E-4E0D-9D93-2C7669745283}" type="pres">
      <dgm:prSet presAssocID="{E203EBC0-8890-4A5A-9189-37DDAF42CB8B}" presName="parTx" presStyleLbl="revTx" presStyleIdx="3" presStyleCnt="5">
        <dgm:presLayoutVars>
          <dgm:chMax val="0"/>
          <dgm:chPref val="0"/>
        </dgm:presLayoutVars>
      </dgm:prSet>
      <dgm:spPr/>
    </dgm:pt>
    <dgm:pt modelId="{E940B62B-28B0-4061-A0D6-00EC877F65B9}" type="pres">
      <dgm:prSet presAssocID="{E203EBC0-8890-4A5A-9189-37DDAF42CB8B}" presName="desTx" presStyleLbl="revTx" presStyleIdx="4" presStyleCnt="5">
        <dgm:presLayoutVars/>
      </dgm:prSet>
      <dgm:spPr/>
    </dgm:pt>
  </dgm:ptLst>
  <dgm:cxnLst>
    <dgm:cxn modelId="{5BAA5B27-1930-49EC-857D-1EFA0672C5AB}" srcId="{E203EBC0-8890-4A5A-9189-37DDAF42CB8B}" destId="{6899C1A6-FA3B-43D7-B64B-945A923AEE18}" srcOrd="0" destOrd="0" parTransId="{208FD8A2-3A98-4A50-ABED-6EA86D423ABA}" sibTransId="{96925B59-45F3-4B4C-AE58-60ACF99199E2}"/>
    <dgm:cxn modelId="{4672B928-F072-4EB8-83D9-2DC6C5CA6F86}" type="presOf" srcId="{6899C1A6-FA3B-43D7-B64B-945A923AEE18}" destId="{E940B62B-28B0-4061-A0D6-00EC877F65B9}" srcOrd="0" destOrd="0" presId="urn:microsoft.com/office/officeart/2018/2/layout/IconVerticalSolidList"/>
    <dgm:cxn modelId="{7BD1632C-2E6C-477E-B82C-280BF5B7C6FF}" srcId="{936F4372-E9FE-42DF-8450-6BE7595A5107}" destId="{4C4B8434-7786-450D-8CAC-72754E87E107}" srcOrd="0" destOrd="0" parTransId="{FC9EC8F9-8CD5-4A10-9FFE-4F79BC30CEAB}" sibTransId="{92EDED14-4875-4B19-A38A-2A5DD77D52A2}"/>
    <dgm:cxn modelId="{883A6F4C-7090-454E-9A06-B8DBEBC7DFAE}" srcId="{D5BA7DAE-D78F-4106-BAFD-F72A84EF4FA9}" destId="{AE6712A6-D4FA-4F06-A171-37661BD6C8AB}" srcOrd="0" destOrd="0" parTransId="{13884F1B-D563-4B3D-9C96-60CA0D226EF4}" sibTransId="{D5AB5570-1A8A-4995-98E5-3BA912871E27}"/>
    <dgm:cxn modelId="{20EA0F6F-6F6C-4BFC-BC6E-7E32FE132937}" type="presOf" srcId="{AE6712A6-D4FA-4F06-A171-37661BD6C8AB}" destId="{EEFD65C8-CA27-4472-915B-115E77CABDBB}" srcOrd="0" destOrd="0" presId="urn:microsoft.com/office/officeart/2018/2/layout/IconVerticalSolidList"/>
    <dgm:cxn modelId="{DBD99280-97E4-4E3A-83F1-D45106FEAD7D}" type="presOf" srcId="{E203EBC0-8890-4A5A-9189-37DDAF42CB8B}" destId="{CD4AF812-A56E-4E0D-9D93-2C7669745283}" srcOrd="0" destOrd="0" presId="urn:microsoft.com/office/officeart/2018/2/layout/IconVerticalSolidList"/>
    <dgm:cxn modelId="{621BB7B2-F86D-45C6-8EEF-611351CF8254}" type="presOf" srcId="{D5BA7DAE-D78F-4106-BAFD-F72A84EF4FA9}" destId="{EB9F0DD2-24D7-42B6-97B2-437874879A0E}" srcOrd="0" destOrd="0" presId="urn:microsoft.com/office/officeart/2018/2/layout/IconVerticalSolidList"/>
    <dgm:cxn modelId="{22CEAFBB-8332-4776-B087-56C0C0E4E940}" srcId="{936F4372-E9FE-42DF-8450-6BE7595A5107}" destId="{D5BA7DAE-D78F-4106-BAFD-F72A84EF4FA9}" srcOrd="1" destOrd="0" parTransId="{D65F6A6D-99B1-46E5-9B12-203A600FFC55}" sibTransId="{8F69EAE2-D550-4B37-9D65-F76204D53D8F}"/>
    <dgm:cxn modelId="{F4B9BFDC-4A2D-45D4-AA60-0C1AE39E59B8}" type="presOf" srcId="{936F4372-E9FE-42DF-8450-6BE7595A5107}" destId="{5CE9C876-A50E-443D-9343-3CFCCB0B558F}" srcOrd="0" destOrd="0" presId="urn:microsoft.com/office/officeart/2018/2/layout/IconVerticalSolidList"/>
    <dgm:cxn modelId="{92EF54F0-7AA4-407F-AE9C-506FAC8D8082}" srcId="{936F4372-E9FE-42DF-8450-6BE7595A5107}" destId="{E203EBC0-8890-4A5A-9189-37DDAF42CB8B}" srcOrd="2" destOrd="0" parTransId="{86E30313-9501-44A4-BA48-3B96B64E121E}" sibTransId="{FC4CAE9A-D84B-4B68-BB88-D702A8081D5B}"/>
    <dgm:cxn modelId="{DB6DA2F4-B63F-4501-90CF-9AECFBB5723A}" type="presOf" srcId="{4C4B8434-7786-450D-8CAC-72754E87E107}" destId="{DB671E79-8114-4243-B0CA-BB6D1303593D}" srcOrd="0" destOrd="0" presId="urn:microsoft.com/office/officeart/2018/2/layout/IconVerticalSolidList"/>
    <dgm:cxn modelId="{4AC210A6-815E-4928-B7F7-8CAB70A7F1A8}" type="presParOf" srcId="{5CE9C876-A50E-443D-9343-3CFCCB0B558F}" destId="{594C7BE2-81C7-4631-9441-EA6D5A38D477}" srcOrd="0" destOrd="0" presId="urn:microsoft.com/office/officeart/2018/2/layout/IconVerticalSolidList"/>
    <dgm:cxn modelId="{85626D5C-4932-4F63-ADE4-21E4B587C0CD}" type="presParOf" srcId="{594C7BE2-81C7-4631-9441-EA6D5A38D477}" destId="{B8E04DD0-8F6B-49E3-9543-47DBC6491CBF}" srcOrd="0" destOrd="0" presId="urn:microsoft.com/office/officeart/2018/2/layout/IconVerticalSolidList"/>
    <dgm:cxn modelId="{700B8D26-08CA-4124-8FEB-C8694308F0F5}" type="presParOf" srcId="{594C7BE2-81C7-4631-9441-EA6D5A38D477}" destId="{9BC9FF86-9B12-4814-8F37-550334C022D9}" srcOrd="1" destOrd="0" presId="urn:microsoft.com/office/officeart/2018/2/layout/IconVerticalSolidList"/>
    <dgm:cxn modelId="{8FE04F6F-3A61-4807-8652-65497FA338FD}" type="presParOf" srcId="{594C7BE2-81C7-4631-9441-EA6D5A38D477}" destId="{184CBDAF-0CD3-40D2-BEBE-1425828EC0DB}" srcOrd="2" destOrd="0" presId="urn:microsoft.com/office/officeart/2018/2/layout/IconVerticalSolidList"/>
    <dgm:cxn modelId="{9A48E0C9-F673-46D0-AC78-29F3BA785785}" type="presParOf" srcId="{594C7BE2-81C7-4631-9441-EA6D5A38D477}" destId="{DB671E79-8114-4243-B0CA-BB6D1303593D}" srcOrd="3" destOrd="0" presId="urn:microsoft.com/office/officeart/2018/2/layout/IconVerticalSolidList"/>
    <dgm:cxn modelId="{966C3C04-4C80-4C6D-8D1D-89985C9304A4}" type="presParOf" srcId="{5CE9C876-A50E-443D-9343-3CFCCB0B558F}" destId="{25089328-A253-4E2B-A6D9-EABB48B09FDE}" srcOrd="1" destOrd="0" presId="urn:microsoft.com/office/officeart/2018/2/layout/IconVerticalSolidList"/>
    <dgm:cxn modelId="{79FE8975-FBC2-4597-A811-793C919E8323}" type="presParOf" srcId="{5CE9C876-A50E-443D-9343-3CFCCB0B558F}" destId="{42042BBA-07A7-4EF0-94A2-BDD3630A465B}" srcOrd="2" destOrd="0" presId="urn:microsoft.com/office/officeart/2018/2/layout/IconVerticalSolidList"/>
    <dgm:cxn modelId="{9CB310BF-29EB-47CB-B5B1-6D6DC5AAE679}" type="presParOf" srcId="{42042BBA-07A7-4EF0-94A2-BDD3630A465B}" destId="{BCE40AB6-80BA-4890-9848-4600E08F2DEF}" srcOrd="0" destOrd="0" presId="urn:microsoft.com/office/officeart/2018/2/layout/IconVerticalSolidList"/>
    <dgm:cxn modelId="{CD324FD5-C274-4018-AE98-020DA02959F6}" type="presParOf" srcId="{42042BBA-07A7-4EF0-94A2-BDD3630A465B}" destId="{221D708B-4456-43AF-80DA-CF4D7BAA4BF9}" srcOrd="1" destOrd="0" presId="urn:microsoft.com/office/officeart/2018/2/layout/IconVerticalSolidList"/>
    <dgm:cxn modelId="{5730A454-F79B-4280-B3C7-CE1BA5F310B0}" type="presParOf" srcId="{42042BBA-07A7-4EF0-94A2-BDD3630A465B}" destId="{D701D80F-064F-4453-B17E-DB4C3B7403D7}" srcOrd="2" destOrd="0" presId="urn:microsoft.com/office/officeart/2018/2/layout/IconVerticalSolidList"/>
    <dgm:cxn modelId="{E2FC2D2D-3CAF-43C6-9053-E1715A4310EC}" type="presParOf" srcId="{42042BBA-07A7-4EF0-94A2-BDD3630A465B}" destId="{EB9F0DD2-24D7-42B6-97B2-437874879A0E}" srcOrd="3" destOrd="0" presId="urn:microsoft.com/office/officeart/2018/2/layout/IconVerticalSolidList"/>
    <dgm:cxn modelId="{1F679B58-E13D-472D-AF4F-66F34AE1A4A1}" type="presParOf" srcId="{42042BBA-07A7-4EF0-94A2-BDD3630A465B}" destId="{EEFD65C8-CA27-4472-915B-115E77CABDBB}" srcOrd="4" destOrd="0" presId="urn:microsoft.com/office/officeart/2018/2/layout/IconVerticalSolidList"/>
    <dgm:cxn modelId="{21192161-BA30-4D97-AD86-B1949B036A84}" type="presParOf" srcId="{5CE9C876-A50E-443D-9343-3CFCCB0B558F}" destId="{08BF56A4-9AA7-48E3-B106-4822993F986F}" srcOrd="3" destOrd="0" presId="urn:microsoft.com/office/officeart/2018/2/layout/IconVerticalSolidList"/>
    <dgm:cxn modelId="{A368840B-CAD2-413C-B84D-433FADEE0B4E}" type="presParOf" srcId="{5CE9C876-A50E-443D-9343-3CFCCB0B558F}" destId="{AB378209-80EB-48C6-B8D0-2AB5661A5A68}" srcOrd="4" destOrd="0" presId="urn:microsoft.com/office/officeart/2018/2/layout/IconVerticalSolidList"/>
    <dgm:cxn modelId="{33EE5E8E-0212-40B9-B679-85D1971C6158}" type="presParOf" srcId="{AB378209-80EB-48C6-B8D0-2AB5661A5A68}" destId="{BBF93AFC-29A9-4746-8E8C-C42803B1B320}" srcOrd="0" destOrd="0" presId="urn:microsoft.com/office/officeart/2018/2/layout/IconVerticalSolidList"/>
    <dgm:cxn modelId="{49BAD5E4-6089-43E0-A857-D554731F5B2E}" type="presParOf" srcId="{AB378209-80EB-48C6-B8D0-2AB5661A5A68}" destId="{6CF72C94-26A4-4A32-B886-CAFA649CE80C}" srcOrd="1" destOrd="0" presId="urn:microsoft.com/office/officeart/2018/2/layout/IconVerticalSolidList"/>
    <dgm:cxn modelId="{B52D3E23-B922-46A5-82A6-2239438E6F88}" type="presParOf" srcId="{AB378209-80EB-48C6-B8D0-2AB5661A5A68}" destId="{EEC99A4B-4BC5-4382-91C4-0E8E2BADE7FD}" srcOrd="2" destOrd="0" presId="urn:microsoft.com/office/officeart/2018/2/layout/IconVerticalSolidList"/>
    <dgm:cxn modelId="{88F65E50-B6D2-48C1-AA98-C2BB161543CE}" type="presParOf" srcId="{AB378209-80EB-48C6-B8D0-2AB5661A5A68}" destId="{CD4AF812-A56E-4E0D-9D93-2C7669745283}" srcOrd="3" destOrd="0" presId="urn:microsoft.com/office/officeart/2018/2/layout/IconVerticalSolidList"/>
    <dgm:cxn modelId="{69CE918F-05D6-43CE-991C-7933A977EC89}" type="presParOf" srcId="{AB378209-80EB-48C6-B8D0-2AB5661A5A68}" destId="{E940B62B-28B0-4061-A0D6-00EC877F65B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7B937-74D1-4734-B88F-92231D76549D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57017B72-C98B-4D1C-8314-E1D614D0F7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Review the code</a:t>
          </a:r>
        </a:p>
      </dgm:t>
    </dgm:pt>
    <dgm:pt modelId="{8AF0B096-2D2B-406C-A460-985D0B642E7E}" type="parTrans" cxnId="{30FF96FC-64C2-48BB-B562-42FC6D8A9774}">
      <dgm:prSet/>
      <dgm:spPr/>
      <dgm:t>
        <a:bodyPr/>
        <a:lstStyle/>
        <a:p>
          <a:endParaRPr lang="en-US"/>
        </a:p>
      </dgm:t>
    </dgm:pt>
    <dgm:pt modelId="{39F46877-69DB-4B72-BE20-B0EA57E940FE}" type="sibTrans" cxnId="{30FF96FC-64C2-48BB-B562-42FC6D8A9774}">
      <dgm:prSet/>
      <dgm:spPr/>
      <dgm:t>
        <a:bodyPr/>
        <a:lstStyle/>
        <a:p>
          <a:endParaRPr lang="en-US"/>
        </a:p>
      </dgm:t>
    </dgm:pt>
    <dgm:pt modelId="{E499D617-E489-42BE-A6C2-3DC6723550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pin is the input pin? What pin is the output pin? How do you know?</a:t>
          </a:r>
        </a:p>
      </dgm:t>
    </dgm:pt>
    <dgm:pt modelId="{147D0B77-8CC3-4795-B92B-389C2AD354A2}" type="parTrans" cxnId="{B21DC5C2-F63C-46F2-8DCD-80E25DDF57BC}">
      <dgm:prSet/>
      <dgm:spPr/>
      <dgm:t>
        <a:bodyPr/>
        <a:lstStyle/>
        <a:p>
          <a:endParaRPr lang="en-US"/>
        </a:p>
      </dgm:t>
    </dgm:pt>
    <dgm:pt modelId="{D1201B84-F66A-4F2C-B63E-98EF0055B192}" type="sibTrans" cxnId="{B21DC5C2-F63C-46F2-8DCD-80E25DDF57BC}">
      <dgm:prSet/>
      <dgm:spPr/>
      <dgm:t>
        <a:bodyPr/>
        <a:lstStyle/>
        <a:p>
          <a:endParaRPr lang="en-US"/>
        </a:p>
      </dgm:t>
    </dgm:pt>
    <dgm:pt modelId="{17D39D81-581D-4A0B-89CC-FF51468A89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Answer here: Pin 8 is input and pin 7 is output. I know because the process goes motion is detected (input) buzzer sounds (output) it’s also in the code int inputpin = 8; and by default unlabeled pins are output so buzzerPin = 7 is the output tho it’s not clearly labeled.</a:t>
          </a:r>
        </a:p>
      </dgm:t>
    </dgm:pt>
    <dgm:pt modelId="{3C3A25C7-0622-4ECC-8E44-50E98DB3C416}" type="parTrans" cxnId="{3985D4FD-EC27-4522-8053-7B9CB7222616}">
      <dgm:prSet/>
      <dgm:spPr/>
      <dgm:t>
        <a:bodyPr/>
        <a:lstStyle/>
        <a:p>
          <a:endParaRPr lang="en-US"/>
        </a:p>
      </dgm:t>
    </dgm:pt>
    <dgm:pt modelId="{FD1BAB88-BAB5-4813-B9D6-F9F3B863D2B0}" type="sibTrans" cxnId="{3985D4FD-EC27-4522-8053-7B9CB7222616}">
      <dgm:prSet/>
      <dgm:spPr/>
      <dgm:t>
        <a:bodyPr/>
        <a:lstStyle/>
        <a:p>
          <a:endParaRPr lang="en-US"/>
        </a:p>
      </dgm:t>
    </dgm:pt>
    <dgm:pt modelId="{830BC704-D860-44D7-9C47-B36A4DA8F9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many times does the Arduino IDE setup() function run?</a:t>
          </a:r>
        </a:p>
      </dgm:t>
    </dgm:pt>
    <dgm:pt modelId="{0FDBA6AB-461E-4738-8DDD-F252599897A5}" type="parTrans" cxnId="{60A0031D-ABD4-4F84-B992-13CD8E780796}">
      <dgm:prSet/>
      <dgm:spPr/>
      <dgm:t>
        <a:bodyPr/>
        <a:lstStyle/>
        <a:p>
          <a:endParaRPr lang="en-US"/>
        </a:p>
      </dgm:t>
    </dgm:pt>
    <dgm:pt modelId="{022CDB2F-996D-4FF1-9523-F2C6E96FB3C2}" type="sibTrans" cxnId="{60A0031D-ABD4-4F84-B992-13CD8E780796}">
      <dgm:prSet/>
      <dgm:spPr/>
      <dgm:t>
        <a:bodyPr/>
        <a:lstStyle/>
        <a:p>
          <a:endParaRPr lang="en-US"/>
        </a:p>
      </dgm:t>
    </dgm:pt>
    <dgm:pt modelId="{2367900A-A19E-4FEB-95D0-EF1DAE1851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Answer here: Once</a:t>
          </a:r>
        </a:p>
      </dgm:t>
    </dgm:pt>
    <dgm:pt modelId="{D522901F-66F9-49B7-8A82-404B85721747}" type="parTrans" cxnId="{8307CDF5-FDCA-4844-B59B-F020E83FFECD}">
      <dgm:prSet/>
      <dgm:spPr/>
      <dgm:t>
        <a:bodyPr/>
        <a:lstStyle/>
        <a:p>
          <a:endParaRPr lang="en-US"/>
        </a:p>
      </dgm:t>
    </dgm:pt>
    <dgm:pt modelId="{83ECC742-364E-41B7-B35F-F21493EDC49D}" type="sibTrans" cxnId="{8307CDF5-FDCA-4844-B59B-F020E83FFECD}">
      <dgm:prSet/>
      <dgm:spPr/>
      <dgm:t>
        <a:bodyPr/>
        <a:lstStyle/>
        <a:p>
          <a:endParaRPr lang="en-US"/>
        </a:p>
      </dgm:t>
    </dgm:pt>
    <dgm:pt modelId="{5197C9E1-01A0-4766-84B5-3B21FBEA7D54}" type="pres">
      <dgm:prSet presAssocID="{CCB7B937-74D1-4734-B88F-92231D76549D}" presName="linear" presStyleCnt="0">
        <dgm:presLayoutVars>
          <dgm:animLvl val="lvl"/>
          <dgm:resizeHandles val="exact"/>
        </dgm:presLayoutVars>
      </dgm:prSet>
      <dgm:spPr/>
    </dgm:pt>
    <dgm:pt modelId="{A57AA852-C528-4238-A086-EBC8999FD06D}" type="pres">
      <dgm:prSet presAssocID="{57017B72-C98B-4D1C-8314-E1D614D0F7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EB3A02-AB58-4058-B20A-3E3D42A58635}" type="pres">
      <dgm:prSet presAssocID="{39F46877-69DB-4B72-BE20-B0EA57E940FE}" presName="spacer" presStyleCnt="0"/>
      <dgm:spPr/>
    </dgm:pt>
    <dgm:pt modelId="{A8CED336-B8DB-4F0F-8ACD-33C6AA093DAA}" type="pres">
      <dgm:prSet presAssocID="{E499D617-E489-42BE-A6C2-3DC67235506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BB7F2D-C861-4823-A949-CD65BF05AC82}" type="pres">
      <dgm:prSet presAssocID="{E499D617-E489-42BE-A6C2-3DC672355064}" presName="childText" presStyleLbl="revTx" presStyleIdx="0" presStyleCnt="2">
        <dgm:presLayoutVars>
          <dgm:bulletEnabled val="1"/>
        </dgm:presLayoutVars>
      </dgm:prSet>
      <dgm:spPr/>
    </dgm:pt>
    <dgm:pt modelId="{880E27DB-7C09-4CF3-9ABC-33E125DCE0CC}" type="pres">
      <dgm:prSet presAssocID="{830BC704-D860-44D7-9C47-B36A4DA8F9E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FA49F47-4D15-45E2-B876-0D437D074F9B}" type="pres">
      <dgm:prSet presAssocID="{830BC704-D860-44D7-9C47-B36A4DA8F9E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0A0031D-ABD4-4F84-B992-13CD8E780796}" srcId="{CCB7B937-74D1-4734-B88F-92231D76549D}" destId="{830BC704-D860-44D7-9C47-B36A4DA8F9E6}" srcOrd="2" destOrd="0" parTransId="{0FDBA6AB-461E-4738-8DDD-F252599897A5}" sibTransId="{022CDB2F-996D-4FF1-9523-F2C6E96FB3C2}"/>
    <dgm:cxn modelId="{9BA01F2E-5E31-43C6-896B-1D218052CAE7}" type="presOf" srcId="{57017B72-C98B-4D1C-8314-E1D614D0F710}" destId="{A57AA852-C528-4238-A086-EBC8999FD06D}" srcOrd="0" destOrd="0" presId="urn:microsoft.com/office/officeart/2005/8/layout/vList2"/>
    <dgm:cxn modelId="{A1D61343-F332-4790-A159-D889F2DF744B}" type="presOf" srcId="{17D39D81-581D-4A0B-89CC-FF51468A895B}" destId="{D0BB7F2D-C861-4823-A949-CD65BF05AC82}" srcOrd="0" destOrd="0" presId="urn:microsoft.com/office/officeart/2005/8/layout/vList2"/>
    <dgm:cxn modelId="{A8EC5050-AC9C-44E2-A5F4-37441D0C1069}" type="presOf" srcId="{830BC704-D860-44D7-9C47-B36A4DA8F9E6}" destId="{880E27DB-7C09-4CF3-9ABC-33E125DCE0CC}" srcOrd="0" destOrd="0" presId="urn:microsoft.com/office/officeart/2005/8/layout/vList2"/>
    <dgm:cxn modelId="{D08F08BF-B367-4BEB-81FA-99BB71F58608}" type="presOf" srcId="{E499D617-E489-42BE-A6C2-3DC672355064}" destId="{A8CED336-B8DB-4F0F-8ACD-33C6AA093DAA}" srcOrd="0" destOrd="0" presId="urn:microsoft.com/office/officeart/2005/8/layout/vList2"/>
    <dgm:cxn modelId="{B21DC5C2-F63C-46F2-8DCD-80E25DDF57BC}" srcId="{CCB7B937-74D1-4734-B88F-92231D76549D}" destId="{E499D617-E489-42BE-A6C2-3DC672355064}" srcOrd="1" destOrd="0" parTransId="{147D0B77-8CC3-4795-B92B-389C2AD354A2}" sibTransId="{D1201B84-F66A-4F2C-B63E-98EF0055B192}"/>
    <dgm:cxn modelId="{E0B125C6-50B9-4A04-A06E-921B213D1678}" type="presOf" srcId="{CCB7B937-74D1-4734-B88F-92231D76549D}" destId="{5197C9E1-01A0-4766-84B5-3B21FBEA7D54}" srcOrd="0" destOrd="0" presId="urn:microsoft.com/office/officeart/2005/8/layout/vList2"/>
    <dgm:cxn modelId="{2A5CA5CA-B6B2-4F44-972C-73A26117804A}" type="presOf" srcId="{2367900A-A19E-4FEB-95D0-EF1DAE18512A}" destId="{3FA49F47-4D15-45E2-B876-0D437D074F9B}" srcOrd="0" destOrd="0" presId="urn:microsoft.com/office/officeart/2005/8/layout/vList2"/>
    <dgm:cxn modelId="{8307CDF5-FDCA-4844-B59B-F020E83FFECD}" srcId="{830BC704-D860-44D7-9C47-B36A4DA8F9E6}" destId="{2367900A-A19E-4FEB-95D0-EF1DAE18512A}" srcOrd="0" destOrd="0" parTransId="{D522901F-66F9-49B7-8A82-404B85721747}" sibTransId="{83ECC742-364E-41B7-B35F-F21493EDC49D}"/>
    <dgm:cxn modelId="{30FF96FC-64C2-48BB-B562-42FC6D8A9774}" srcId="{CCB7B937-74D1-4734-B88F-92231D76549D}" destId="{57017B72-C98B-4D1C-8314-E1D614D0F710}" srcOrd="0" destOrd="0" parTransId="{8AF0B096-2D2B-406C-A460-985D0B642E7E}" sibTransId="{39F46877-69DB-4B72-BE20-B0EA57E940FE}"/>
    <dgm:cxn modelId="{3985D4FD-EC27-4522-8053-7B9CB7222616}" srcId="{E499D617-E489-42BE-A6C2-3DC672355064}" destId="{17D39D81-581D-4A0B-89CC-FF51468A895B}" srcOrd="0" destOrd="0" parTransId="{3C3A25C7-0622-4ECC-8E44-50E98DB3C416}" sibTransId="{FD1BAB88-BAB5-4813-B9D6-F9F3B863D2B0}"/>
    <dgm:cxn modelId="{D27E1180-D47A-4F3F-9BA9-C2F0025EE6AC}" type="presParOf" srcId="{5197C9E1-01A0-4766-84B5-3B21FBEA7D54}" destId="{A57AA852-C528-4238-A086-EBC8999FD06D}" srcOrd="0" destOrd="0" presId="urn:microsoft.com/office/officeart/2005/8/layout/vList2"/>
    <dgm:cxn modelId="{D0AA1E34-2215-415E-AD16-56C7C7CD45EB}" type="presParOf" srcId="{5197C9E1-01A0-4766-84B5-3B21FBEA7D54}" destId="{16EB3A02-AB58-4058-B20A-3E3D42A58635}" srcOrd="1" destOrd="0" presId="urn:microsoft.com/office/officeart/2005/8/layout/vList2"/>
    <dgm:cxn modelId="{3851B31F-AEC1-40DB-9873-AD4D3E7A41BE}" type="presParOf" srcId="{5197C9E1-01A0-4766-84B5-3B21FBEA7D54}" destId="{A8CED336-B8DB-4F0F-8ACD-33C6AA093DAA}" srcOrd="2" destOrd="0" presId="urn:microsoft.com/office/officeart/2005/8/layout/vList2"/>
    <dgm:cxn modelId="{B8F81DDF-1F0A-45D5-9163-D4E19CAFBFF6}" type="presParOf" srcId="{5197C9E1-01A0-4766-84B5-3B21FBEA7D54}" destId="{D0BB7F2D-C861-4823-A949-CD65BF05AC82}" srcOrd="3" destOrd="0" presId="urn:microsoft.com/office/officeart/2005/8/layout/vList2"/>
    <dgm:cxn modelId="{66684B17-D831-414D-A7FE-ED7937EEE386}" type="presParOf" srcId="{5197C9E1-01A0-4766-84B5-3B21FBEA7D54}" destId="{880E27DB-7C09-4CF3-9ABC-33E125DCE0CC}" srcOrd="4" destOrd="0" presId="urn:microsoft.com/office/officeart/2005/8/layout/vList2"/>
    <dgm:cxn modelId="{D709D200-2FF6-42DA-9211-86499F875697}" type="presParOf" srcId="{5197C9E1-01A0-4766-84B5-3B21FBEA7D54}" destId="{3FA49F47-4D15-45E2-B876-0D437D074F9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04DD0-8F6B-49E3-9543-47DBC6491CBF}">
      <dsp:nvSpPr>
        <dsp:cNvPr id="0" name=""/>
        <dsp:cNvSpPr/>
      </dsp:nvSpPr>
      <dsp:spPr>
        <a:xfrm>
          <a:off x="0" y="2829"/>
          <a:ext cx="5913437" cy="13232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9FF86-9B12-4814-8F37-550334C022D9}">
      <dsp:nvSpPr>
        <dsp:cNvPr id="0" name=""/>
        <dsp:cNvSpPr/>
      </dsp:nvSpPr>
      <dsp:spPr>
        <a:xfrm>
          <a:off x="400287" y="300564"/>
          <a:ext cx="727795" cy="7277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71E79-8114-4243-B0CA-BB6D1303593D}">
      <dsp:nvSpPr>
        <dsp:cNvPr id="0" name=""/>
        <dsp:cNvSpPr/>
      </dsp:nvSpPr>
      <dsp:spPr>
        <a:xfrm>
          <a:off x="1528371" y="2829"/>
          <a:ext cx="4383571" cy="1323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046" tIns="140046" rIns="140046" bIns="14004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Research flowcharts</a:t>
          </a:r>
        </a:p>
      </dsp:txBody>
      <dsp:txXfrm>
        <a:off x="1528371" y="2829"/>
        <a:ext cx="4383571" cy="1323265"/>
      </dsp:txXfrm>
    </dsp:sp>
    <dsp:sp modelId="{BCE40AB6-80BA-4890-9848-4600E08F2DEF}">
      <dsp:nvSpPr>
        <dsp:cNvPr id="0" name=""/>
        <dsp:cNvSpPr/>
      </dsp:nvSpPr>
      <dsp:spPr>
        <a:xfrm>
          <a:off x="0" y="1656911"/>
          <a:ext cx="5913437" cy="13232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D708B-4456-43AF-80DA-CF4D7BAA4BF9}">
      <dsp:nvSpPr>
        <dsp:cNvPr id="0" name=""/>
        <dsp:cNvSpPr/>
      </dsp:nvSpPr>
      <dsp:spPr>
        <a:xfrm>
          <a:off x="400287" y="1954646"/>
          <a:ext cx="727795" cy="7277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F0DD2-24D7-42B6-97B2-437874879A0E}">
      <dsp:nvSpPr>
        <dsp:cNvPr id="0" name=""/>
        <dsp:cNvSpPr/>
      </dsp:nvSpPr>
      <dsp:spPr>
        <a:xfrm>
          <a:off x="1528371" y="1656911"/>
          <a:ext cx="2661046" cy="1323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046" tIns="140046" rIns="140046" bIns="14004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companies use flowcharts?</a:t>
          </a:r>
        </a:p>
      </dsp:txBody>
      <dsp:txXfrm>
        <a:off x="1528371" y="1656911"/>
        <a:ext cx="2661046" cy="1323265"/>
      </dsp:txXfrm>
    </dsp:sp>
    <dsp:sp modelId="{EEFD65C8-CA27-4472-915B-115E77CABDBB}">
      <dsp:nvSpPr>
        <dsp:cNvPr id="0" name=""/>
        <dsp:cNvSpPr/>
      </dsp:nvSpPr>
      <dsp:spPr>
        <a:xfrm>
          <a:off x="4189418" y="1656911"/>
          <a:ext cx="1722524" cy="1323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046" tIns="140046" rIns="140046" bIns="14004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Software, Sales, really any company and almost every company can use a flowchart.</a:t>
          </a:r>
        </a:p>
      </dsp:txBody>
      <dsp:txXfrm>
        <a:off x="4189418" y="1656911"/>
        <a:ext cx="1722524" cy="1323265"/>
      </dsp:txXfrm>
    </dsp:sp>
    <dsp:sp modelId="{BBF93AFC-29A9-4746-8E8C-C42803B1B320}">
      <dsp:nvSpPr>
        <dsp:cNvPr id="0" name=""/>
        <dsp:cNvSpPr/>
      </dsp:nvSpPr>
      <dsp:spPr>
        <a:xfrm>
          <a:off x="0" y="3310992"/>
          <a:ext cx="5913437" cy="13232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72C94-26A4-4A32-B886-CAFA649CE80C}">
      <dsp:nvSpPr>
        <dsp:cNvPr id="0" name=""/>
        <dsp:cNvSpPr/>
      </dsp:nvSpPr>
      <dsp:spPr>
        <a:xfrm>
          <a:off x="400287" y="3608727"/>
          <a:ext cx="727795" cy="7277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AF812-A56E-4E0D-9D93-2C7669745283}">
      <dsp:nvSpPr>
        <dsp:cNvPr id="0" name=""/>
        <dsp:cNvSpPr/>
      </dsp:nvSpPr>
      <dsp:spPr>
        <a:xfrm>
          <a:off x="1528371" y="3310992"/>
          <a:ext cx="2661046" cy="1323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046" tIns="140046" rIns="140046" bIns="14004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Why might they use flowcharts?</a:t>
          </a:r>
        </a:p>
      </dsp:txBody>
      <dsp:txXfrm>
        <a:off x="1528371" y="3310992"/>
        <a:ext cx="2661046" cy="1323265"/>
      </dsp:txXfrm>
    </dsp:sp>
    <dsp:sp modelId="{E940B62B-28B0-4061-A0D6-00EC877F65B9}">
      <dsp:nvSpPr>
        <dsp:cNvPr id="0" name=""/>
        <dsp:cNvSpPr/>
      </dsp:nvSpPr>
      <dsp:spPr>
        <a:xfrm>
          <a:off x="4189418" y="3310992"/>
          <a:ext cx="1722524" cy="1323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046" tIns="140046" rIns="140046" bIns="14004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 flow chart show a plan or process. When a certain input happens the a certain output happens and it goes from step to step. It’s organizing a process or system.</a:t>
          </a:r>
        </a:p>
      </dsp:txBody>
      <dsp:txXfrm>
        <a:off x="4189418" y="3310992"/>
        <a:ext cx="1722524" cy="1323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AA852-C528-4238-A086-EBC8999FD06D}">
      <dsp:nvSpPr>
        <dsp:cNvPr id="0" name=""/>
        <dsp:cNvSpPr/>
      </dsp:nvSpPr>
      <dsp:spPr>
        <a:xfrm>
          <a:off x="0" y="263213"/>
          <a:ext cx="9604375" cy="6037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Review the code</a:t>
          </a:r>
        </a:p>
      </dsp:txBody>
      <dsp:txXfrm>
        <a:off x="29471" y="292684"/>
        <a:ext cx="9545433" cy="544777"/>
      </dsp:txXfrm>
    </dsp:sp>
    <dsp:sp modelId="{A8CED336-B8DB-4F0F-8ACD-33C6AA093DAA}">
      <dsp:nvSpPr>
        <dsp:cNvPr id="0" name=""/>
        <dsp:cNvSpPr/>
      </dsp:nvSpPr>
      <dsp:spPr>
        <a:xfrm>
          <a:off x="0" y="936053"/>
          <a:ext cx="9604375" cy="6037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pin is the input pin? What pin is the output pin? How do you know?</a:t>
          </a:r>
        </a:p>
      </dsp:txBody>
      <dsp:txXfrm>
        <a:off x="29471" y="965524"/>
        <a:ext cx="9545433" cy="544777"/>
      </dsp:txXfrm>
    </dsp:sp>
    <dsp:sp modelId="{D0BB7F2D-C861-4823-A949-CD65BF05AC82}">
      <dsp:nvSpPr>
        <dsp:cNvPr id="0" name=""/>
        <dsp:cNvSpPr/>
      </dsp:nvSpPr>
      <dsp:spPr>
        <a:xfrm>
          <a:off x="0" y="1539773"/>
          <a:ext cx="9604375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93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Answer here: Pin 8 is input and pin 7 is output. I know because the process goes motion is detected (input) buzzer sounds (output) it’s also in the code int inputpin = 8; and by default unlabeled pins are output so buzzerPin = 7 is the output tho it’s not clearly labeled.</a:t>
          </a:r>
        </a:p>
      </dsp:txBody>
      <dsp:txXfrm>
        <a:off x="0" y="1539773"/>
        <a:ext cx="9604375" cy="919080"/>
      </dsp:txXfrm>
    </dsp:sp>
    <dsp:sp modelId="{880E27DB-7C09-4CF3-9ABC-33E125DCE0CC}">
      <dsp:nvSpPr>
        <dsp:cNvPr id="0" name=""/>
        <dsp:cNvSpPr/>
      </dsp:nvSpPr>
      <dsp:spPr>
        <a:xfrm>
          <a:off x="0" y="2458853"/>
          <a:ext cx="9604375" cy="6037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How many times does the Arduino IDE setup() function run?</a:t>
          </a:r>
        </a:p>
      </dsp:txBody>
      <dsp:txXfrm>
        <a:off x="29471" y="2488324"/>
        <a:ext cx="9545433" cy="544777"/>
      </dsp:txXfrm>
    </dsp:sp>
    <dsp:sp modelId="{3FA49F47-4D15-45E2-B876-0D437D074F9B}">
      <dsp:nvSpPr>
        <dsp:cNvPr id="0" name=""/>
        <dsp:cNvSpPr/>
      </dsp:nvSpPr>
      <dsp:spPr>
        <a:xfrm>
          <a:off x="0" y="3062573"/>
          <a:ext cx="960437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93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Answer here: Once</a:t>
          </a:r>
        </a:p>
      </dsp:txBody>
      <dsp:txXfrm>
        <a:off x="0" y="3062573"/>
        <a:ext cx="9604375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92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95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99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26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3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97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99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1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67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574BDDD-E77C-4F65-80AE-A2B49D0566B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7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6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462B9-FD9D-4866-8418-23C8FEFB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987" y="802298"/>
            <a:ext cx="9089865" cy="3822329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Luis E Lugo jr</a:t>
            </a:r>
            <a:br>
              <a:rPr lang="en-US"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CEis101 final project</a:t>
            </a:r>
          </a:p>
        </p:txBody>
      </p:sp>
    </p:spTree>
    <p:extLst>
      <p:ext uri="{BB962C8B-B14F-4D97-AF65-F5344CB8AC3E}">
        <p14:creationId xmlns:p14="http://schemas.microsoft.com/office/powerpoint/2010/main" val="50763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5BAC9F-0177-4530-8BCB-3C118844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Exact plan not followed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08ECA-618C-45AC-BDA7-778BBB74F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4851" y="1600199"/>
            <a:ext cx="6130003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I found my time restricted and failed to follow my exact flow chart. Instead of adding both a light and buzzer, I chose to just go with the buzzer.</a:t>
            </a:r>
          </a:p>
        </p:txBody>
      </p:sp>
    </p:spTree>
    <p:extLst>
      <p:ext uri="{BB962C8B-B14F-4D97-AF65-F5344CB8AC3E}">
        <p14:creationId xmlns:p14="http://schemas.microsoft.com/office/powerpoint/2010/main" val="315171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Installing the Arduino ide and running the blink code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t"/>
            <a:r>
              <a:rPr lang="en-US" dirty="0"/>
              <a:t>Here I installed the Arduino ide and ran the blink code</a:t>
            </a:r>
          </a:p>
        </p:txBody>
      </p:sp>
    </p:spTree>
    <p:extLst>
      <p:ext uri="{BB962C8B-B14F-4D97-AF65-F5344CB8AC3E}">
        <p14:creationId xmlns:p14="http://schemas.microsoft.com/office/powerpoint/2010/main" val="171161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9">
            <a:extLst>
              <a:ext uri="{FF2B5EF4-FFF2-40B4-BE49-F238E27FC236}">
                <a16:creationId xmlns:a16="http://schemas.microsoft.com/office/drawing/2014/main" id="{4F6621CF-F493-40D5-98AE-24A9D3AD4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896" y="643467"/>
            <a:ext cx="5975956" cy="4127545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48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Circuit</a:t>
            </a: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CADEE02A-D296-42EA-88F5-7803F69CE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8896" y="5118231"/>
            <a:ext cx="5975956" cy="977621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sz="1800" b="0" kern="1200" cap="all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Arduino and breadboard with LED connected to breadboard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1232E9B-C002-DE41-8E79-5ACCD37E92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/>
          <a:stretch/>
        </p:blipFill>
        <p:spPr>
          <a:xfrm>
            <a:off x="3179" y="-2"/>
            <a:ext cx="4651117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96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8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2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24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6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Code</a:t>
            </a: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Screenshot of code in Arduino IDE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26" name="Group 30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32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DC6D8C-D93D-4370-AB61-2B88CDBC6E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" r="1" b="1355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04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Setting up the home security system with a motion sensor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Setting Up the Home Security System With a Motion Sensor</a:t>
            </a:r>
          </a:p>
        </p:txBody>
      </p:sp>
    </p:spTree>
    <p:extLst>
      <p:ext uri="{BB962C8B-B14F-4D97-AF65-F5344CB8AC3E}">
        <p14:creationId xmlns:p14="http://schemas.microsoft.com/office/powerpoint/2010/main" val="186544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Circuit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A6699C8-7C68-0E48-A093-33CC76A70D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0" y="2015732"/>
            <a:ext cx="5550355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Arduino with breadboard including motion sensor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32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9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28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302" y="3531204"/>
            <a:ext cx="2823919" cy="1610643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sz="16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Screenshot of code in Arduino IDE</a:t>
            </a:r>
          </a:p>
        </p:txBody>
      </p:sp>
      <p:cxnSp>
        <p:nvCxnSpPr>
          <p:cNvPr id="19" name="Straight Connector 23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1" name="Group 25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02222AB3-3D91-49CA-957A-490BB11B0D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t="-1" r="9182" b="-163"/>
          <a:stretch/>
        </p:blipFill>
        <p:spPr>
          <a:xfrm>
            <a:off x="4975187" y="1116345"/>
            <a:ext cx="5569292" cy="3866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462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3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" name="Picture 15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4" name="Straight Connector 17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9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21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Code explanation</a:t>
            </a:r>
          </a:p>
        </p:txBody>
      </p:sp>
      <p:cxnSp>
        <p:nvCxnSpPr>
          <p:cNvPr id="47" name="Straight Connector 23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Rectangle 25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9" name="Text Placeholder 6">
            <a:extLst>
              <a:ext uri="{FF2B5EF4-FFF2-40B4-BE49-F238E27FC236}">
                <a16:creationId xmlns:a16="http://schemas.microsoft.com/office/drawing/2014/main" id="{7E7005B6-4DFF-4903-A0C2-39D2136340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0062623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4685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Networking and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Networking </a:t>
            </a:r>
            <a:r>
              <a:rPr lang="en-US"/>
              <a:t>and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66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9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28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Router </a:t>
            </a:r>
            <a:r>
              <a:rPr lang="en-US" sz="2800" dirty="0"/>
              <a:t>setup page</a:t>
            </a:r>
            <a:endParaRPr lang="en-US" sz="2800" b="0" i="0" kern="1200" cap="all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302" y="3531204"/>
            <a:ext cx="2823919" cy="1610643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sz="16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Screenshot of router setup page</a:t>
            </a:r>
          </a:p>
        </p:txBody>
      </p:sp>
      <p:cxnSp>
        <p:nvCxnSpPr>
          <p:cNvPr id="19" name="Straight Connector 23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1" name="Group 25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69D3A0AB-8C98-4C15-9504-26C70C31AF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" t="4858" r="14398"/>
          <a:stretch/>
        </p:blipFill>
        <p:spPr>
          <a:xfrm>
            <a:off x="4688273" y="1116345"/>
            <a:ext cx="6143121" cy="3866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1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1408" y="1590734"/>
            <a:ext cx="7405874" cy="252001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</a:rPr>
              <a:t>Inventory and Organization</a:t>
            </a:r>
            <a:br>
              <a:rPr lang="en-US" sz="6000" dirty="0">
                <a:solidFill>
                  <a:schemeClr val="tx2"/>
                </a:solidFill>
              </a:rPr>
            </a:b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4427183"/>
            <a:ext cx="7379502" cy="522928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Organizing the materials</a:t>
            </a:r>
          </a:p>
        </p:txBody>
      </p:sp>
    </p:spTree>
    <p:extLst>
      <p:ext uri="{BB962C8B-B14F-4D97-AF65-F5344CB8AC3E}">
        <p14:creationId xmlns:p14="http://schemas.microsoft.com/office/powerpoint/2010/main" val="737525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Circuit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10CF8B2-F8E9-4941-ADED-2EE2548166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5" r="22945"/>
          <a:stretch/>
        </p:blipFill>
        <p:spPr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Picture of circuit with ESP32 board on breadboard with LED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9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Web page</a:t>
            </a:r>
          </a:p>
        </p:txBody>
      </p:sp>
      <p:pic>
        <p:nvPicPr>
          <p:cNvPr id="4" name="Picture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1303AB-9AC4-4077-827A-6AAF451F40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" r="24090" b="-14903"/>
          <a:stretch/>
        </p:blipFill>
        <p:spPr>
          <a:xfrm>
            <a:off x="7810499" y="800100"/>
            <a:ext cx="3467101" cy="434963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Web server screenshot showing turning on and off the </a:t>
            </a:r>
            <a:r>
              <a:rPr lang="en-US"/>
              <a:t>light from the web.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03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1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6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7349FAB-1AD4-42AA-AFEB-036AECB0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challenges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D6897-9257-499D-8158-E1120FD34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4172212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I did find the final portion a bit difficult before I used the model videos, it was a bit complicated but yet fulfilling when I accomplished each little step of setting up the webpage and getting the code running.</a:t>
            </a:r>
          </a:p>
        </p:txBody>
      </p:sp>
      <p:pic>
        <p:nvPicPr>
          <p:cNvPr id="8" name="Graphic 7" descr="Playbook">
            <a:extLst>
              <a:ext uri="{FF2B5EF4-FFF2-40B4-BE49-F238E27FC236}">
                <a16:creationId xmlns:a16="http://schemas.microsoft.com/office/drawing/2014/main" id="{FDF39433-F32C-4FBD-9D04-10838F8FC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46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51F5F-6E60-48D1-A585-8ACB3F71E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DB8F9-B2DE-4617-99D1-64EDF7BDC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great builder first lays out their tools and </a:t>
            </a:r>
            <a:r>
              <a:rPr lang="en-US" dirty="0" err="1"/>
              <a:t>determins</a:t>
            </a:r>
            <a:r>
              <a:rPr lang="en-US" dirty="0"/>
              <a:t> what they’ll need for the job. No project can succeed smoothly without the proper tools quickly on hand and in a place that is easily accessible. Here I pulled what I’ll need and organized it so that they won’t get lost and I can immediately grab what I need to keep the flow.</a:t>
            </a:r>
          </a:p>
        </p:txBody>
      </p:sp>
    </p:spTree>
    <p:extLst>
      <p:ext uri="{BB962C8B-B14F-4D97-AF65-F5344CB8AC3E}">
        <p14:creationId xmlns:p14="http://schemas.microsoft.com/office/powerpoint/2010/main" val="180420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Inventory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3DC3D2E-FE98-EF46-95CE-BB91DEB049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r="1901"/>
          <a:stretch/>
        </p:blipFill>
        <p:spPr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Arduino Starter Kit</a:t>
            </a:r>
          </a:p>
          <a:p>
            <a:r>
              <a:rPr lang="en-US" dirty="0"/>
              <a:t>Mini-Smart Router</a:t>
            </a:r>
          </a:p>
          <a:p>
            <a:r>
              <a:rPr lang="en-US" dirty="0"/>
              <a:t>USB-</a:t>
            </a:r>
            <a:r>
              <a:rPr lang="en-US" dirty="0" err="1"/>
              <a:t>microUSB</a:t>
            </a:r>
            <a:r>
              <a:rPr lang="en-US" dirty="0"/>
              <a:t> Cable</a:t>
            </a:r>
          </a:p>
          <a:p>
            <a:r>
              <a:rPr lang="en-US" dirty="0"/>
              <a:t>Esp32 Board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Organization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B90FAF5-16CD-1444-ADC8-B02FE4D227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5" r="22945"/>
          <a:stretch/>
        </p:blipFill>
        <p:spPr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Arduino </a:t>
            </a:r>
            <a:r>
              <a:rPr lang="en-US" dirty="0" err="1"/>
              <a:t>Megaboard</a:t>
            </a:r>
            <a:endParaRPr lang="en-US" dirty="0"/>
          </a:p>
          <a:p>
            <a:r>
              <a:rPr lang="en-US" dirty="0"/>
              <a:t>Resistor - 220</a:t>
            </a:r>
            <a:r>
              <a:rPr lang="el-GR" dirty="0"/>
              <a:t>Ω</a:t>
            </a:r>
            <a:endParaRPr lang="en-US" dirty="0"/>
          </a:p>
          <a:p>
            <a:r>
              <a:rPr lang="en-US" dirty="0"/>
              <a:t>LED</a:t>
            </a:r>
          </a:p>
          <a:p>
            <a:r>
              <a:rPr lang="en-US" dirty="0"/>
              <a:t>Breadboard</a:t>
            </a:r>
          </a:p>
          <a:p>
            <a:r>
              <a:rPr lang="en-US" dirty="0"/>
              <a:t>Motion Sensor</a:t>
            </a:r>
          </a:p>
          <a:p>
            <a:r>
              <a:rPr lang="en-US" dirty="0"/>
              <a:t>Wire(s)</a:t>
            </a:r>
          </a:p>
          <a:p>
            <a:r>
              <a:rPr lang="en-US" dirty="0"/>
              <a:t>Buzzer</a:t>
            </a:r>
          </a:p>
          <a:p>
            <a:r>
              <a:rPr lang="en-US" dirty="0"/>
              <a:t>Esp32 Board</a:t>
            </a:r>
          </a:p>
        </p:txBody>
      </p:sp>
    </p:spTree>
    <p:extLst>
      <p:ext uri="{BB962C8B-B14F-4D97-AF65-F5344CB8AC3E}">
        <p14:creationId xmlns:p14="http://schemas.microsoft.com/office/powerpoint/2010/main" val="185730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Planning and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flowchart for the planning and design</a:t>
            </a:r>
          </a:p>
        </p:txBody>
      </p:sp>
    </p:spTree>
    <p:extLst>
      <p:ext uri="{BB962C8B-B14F-4D97-AF65-F5344CB8AC3E}">
        <p14:creationId xmlns:p14="http://schemas.microsoft.com/office/powerpoint/2010/main" val="370553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21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Who uses Flowcharts</a:t>
            </a:r>
          </a:p>
        </p:txBody>
      </p:sp>
      <p:cxnSp>
        <p:nvCxnSpPr>
          <p:cNvPr id="21" name="Straight Connector 25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5" name="Picture 29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31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ext Placeholder 6">
            <a:extLst>
              <a:ext uri="{FF2B5EF4-FFF2-40B4-BE49-F238E27FC236}">
                <a16:creationId xmlns:a16="http://schemas.microsoft.com/office/drawing/2014/main" id="{E1B6E55C-E3F1-4F69-BC73-6D55A5E33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82276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951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9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21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Input – Processing - Output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 out the following chart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21" name="Group 25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443680"/>
              </p:ext>
            </p:extLst>
          </p:nvPr>
        </p:nvGraphicFramePr>
        <p:xfrm>
          <a:off x="6093926" y="2151401"/>
          <a:ext cx="4821553" cy="179606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386342">
                  <a:extLst>
                    <a:ext uri="{9D8B030D-6E8A-4147-A177-3AD203B41FA5}">
                      <a16:colId xmlns:a16="http://schemas.microsoft.com/office/drawing/2014/main" val="3664351522"/>
                    </a:ext>
                  </a:extLst>
                </a:gridCol>
                <a:gridCol w="1814627">
                  <a:extLst>
                    <a:ext uri="{9D8B030D-6E8A-4147-A177-3AD203B41FA5}">
                      <a16:colId xmlns:a16="http://schemas.microsoft.com/office/drawing/2014/main" val="2199864333"/>
                    </a:ext>
                  </a:extLst>
                </a:gridCol>
                <a:gridCol w="1620584">
                  <a:extLst>
                    <a:ext uri="{9D8B030D-6E8A-4147-A177-3AD203B41FA5}">
                      <a16:colId xmlns:a16="http://schemas.microsoft.com/office/drawing/2014/main" val="620392700"/>
                    </a:ext>
                  </a:extLst>
                </a:gridCol>
              </a:tblGrid>
              <a:tr h="8083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Input</a:t>
                      </a:r>
                      <a:endParaRPr lang="en-US" sz="25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091" marR="193254" marT="193254" marB="1932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Process</a:t>
                      </a:r>
                      <a:endParaRPr lang="en-US" sz="25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091" marR="193254" marT="193254" marB="1932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Output</a:t>
                      </a:r>
                      <a:endParaRPr lang="en-US" sz="25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091" marR="193254" marT="193254" marB="1932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662566"/>
                  </a:ext>
                </a:extLst>
              </a:tr>
              <a:tr h="98772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Motion</a:t>
                      </a:r>
                    </a:p>
                  </a:txBody>
                  <a:tcPr marL="322091" marR="167487" marT="167487" marB="16748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Detect Motion</a:t>
                      </a:r>
                    </a:p>
                  </a:txBody>
                  <a:tcPr marL="322091" marR="167487" marT="167487" marB="16748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Buzzer and Light</a:t>
                      </a:r>
                    </a:p>
                  </a:txBody>
                  <a:tcPr marL="322091" marR="167487" marT="167487" marB="16748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997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03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2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Flowchart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4172212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Flowchart with planning shapes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Placeholder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CFC2639-1C5A-4370-9804-F053369386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r="14398"/>
          <a:stretch>
            <a:fillRect/>
          </a:stretch>
        </p:blipFill>
        <p:spPr>
          <a:xfrm>
            <a:off x="6094411" y="1176630"/>
            <a:ext cx="4960442" cy="3918668"/>
          </a:xfrm>
          <a:prstGeom prst="rect">
            <a:avLst/>
          </a:prstGeom>
        </p:spPr>
      </p:pic>
      <p:pic>
        <p:nvPicPr>
          <p:cNvPr id="21" name="Picture 2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9441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500</Words>
  <Application>Microsoft Office PowerPoint</Application>
  <PresentationFormat>Widescreen</PresentationFormat>
  <Paragraphs>67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Gill Sans MT</vt:lpstr>
      <vt:lpstr>Gallery</vt:lpstr>
      <vt:lpstr>Luis E Lugo jr CEis101 final project</vt:lpstr>
      <vt:lpstr>Inventory and Organization </vt:lpstr>
      <vt:lpstr>What is the point</vt:lpstr>
      <vt:lpstr>Inventory</vt:lpstr>
      <vt:lpstr>Organization</vt:lpstr>
      <vt:lpstr>Planning and design</vt:lpstr>
      <vt:lpstr>Who uses Flowcharts</vt:lpstr>
      <vt:lpstr>Input – Processing - Output</vt:lpstr>
      <vt:lpstr>Flowchart</vt:lpstr>
      <vt:lpstr>Exact plan not followed</vt:lpstr>
      <vt:lpstr>Installing the Arduino ide and running the blink code</vt:lpstr>
      <vt:lpstr>Circuit</vt:lpstr>
      <vt:lpstr>Code</vt:lpstr>
      <vt:lpstr>Setting up the home security system with a motion sensor</vt:lpstr>
      <vt:lpstr>Circuit</vt:lpstr>
      <vt:lpstr>Code</vt:lpstr>
      <vt:lpstr>Code explanation</vt:lpstr>
      <vt:lpstr>Networking and security</vt:lpstr>
      <vt:lpstr>Router setup page</vt:lpstr>
      <vt:lpstr>Circuit</vt:lpstr>
      <vt:lpstr>Web page</vt:lpstr>
      <vt:lpstr>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Luis E Lugo jr CEis101 final project</dc:title>
  <dc:creator>luis lugo</dc:creator>
  <cp:lastModifiedBy>luis lugo</cp:lastModifiedBy>
  <cp:revision>1</cp:revision>
  <dcterms:created xsi:type="dcterms:W3CDTF">2019-10-27T00:20:15Z</dcterms:created>
  <dcterms:modified xsi:type="dcterms:W3CDTF">2019-10-27T00:49:28Z</dcterms:modified>
</cp:coreProperties>
</file>