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87" r:id="rId4"/>
    <p:sldId id="260" r:id="rId5"/>
    <p:sldId id="261" r:id="rId6"/>
    <p:sldId id="262" r:id="rId7"/>
    <p:sldId id="263" r:id="rId8"/>
    <p:sldId id="288" r:id="rId9"/>
    <p:sldId id="264" r:id="rId10"/>
    <p:sldId id="265" r:id="rId11"/>
    <p:sldId id="266" r:id="rId12"/>
    <p:sldId id="267" r:id="rId13"/>
    <p:sldId id="268" r:id="rId14"/>
    <p:sldId id="289" r:id="rId15"/>
    <p:sldId id="269" r:id="rId16"/>
    <p:sldId id="270" r:id="rId17"/>
    <p:sldId id="271" r:id="rId18"/>
    <p:sldId id="272" r:id="rId19"/>
    <p:sldId id="273" r:id="rId20"/>
    <p:sldId id="274" r:id="rId21"/>
    <p:sldId id="290" r:id="rId22"/>
    <p:sldId id="275" r:id="rId23"/>
    <p:sldId id="276" r:id="rId24"/>
    <p:sldId id="277" r:id="rId25"/>
    <p:sldId id="278" r:id="rId26"/>
    <p:sldId id="291" r:id="rId27"/>
    <p:sldId id="279" r:id="rId28"/>
    <p:sldId id="280" r:id="rId29"/>
    <p:sldId id="281" r:id="rId30"/>
    <p:sldId id="282" r:id="rId31"/>
    <p:sldId id="292" r:id="rId32"/>
    <p:sldId id="283" r:id="rId33"/>
    <p:sldId id="284" r:id="rId34"/>
    <p:sldId id="285" r:id="rId35"/>
    <p:sldId id="286" r:id="rId36"/>
    <p:sldId id="293" r:id="rId37"/>
    <p:sldId id="29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41541B-C40B-4D1B-AF17-445F1BED1360}" v="120" dt="2020-10-25T01:14:58.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9" d="100"/>
          <a:sy n="119" d="100"/>
        </p:scale>
        <p:origin x="2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lugo" userId="791825cc7e5af2a5" providerId="LiveId" clId="{3F41541B-C40B-4D1B-AF17-445F1BED1360}"/>
    <pc:docChg chg="undo custSel addSld modSld">
      <pc:chgData name="luis lugo" userId="791825cc7e5af2a5" providerId="LiveId" clId="{3F41541B-C40B-4D1B-AF17-445F1BED1360}" dt="2020-10-25T01:35:06.781" v="2050" actId="20577"/>
      <pc:docMkLst>
        <pc:docMk/>
      </pc:docMkLst>
      <pc:sldChg chg="modSp mod">
        <pc:chgData name="luis lugo" userId="791825cc7e5af2a5" providerId="LiveId" clId="{3F41541B-C40B-4D1B-AF17-445F1BED1360}" dt="2020-10-25T01:29:49.740" v="1417" actId="20577"/>
        <pc:sldMkLst>
          <pc:docMk/>
          <pc:sldMk cId="3071688400" sldId="256"/>
        </pc:sldMkLst>
        <pc:spChg chg="mod">
          <ac:chgData name="luis lugo" userId="791825cc7e5af2a5" providerId="LiveId" clId="{3F41541B-C40B-4D1B-AF17-445F1BED1360}" dt="2020-10-25T01:29:49.740" v="1417" actId="20577"/>
          <ac:spMkLst>
            <pc:docMk/>
            <pc:sldMk cId="3071688400" sldId="256"/>
            <ac:spMk id="2" creationId="{1A99678A-7760-45C8-B296-DD6B5C115614}"/>
          </ac:spMkLst>
        </pc:spChg>
      </pc:sldChg>
      <pc:sldChg chg="modSp mod">
        <pc:chgData name="luis lugo" userId="791825cc7e5af2a5" providerId="LiveId" clId="{3F41541B-C40B-4D1B-AF17-445F1BED1360}" dt="2020-10-25T00:56:43.229" v="70" actId="20577"/>
        <pc:sldMkLst>
          <pc:docMk/>
          <pc:sldMk cId="1940541983" sldId="260"/>
        </pc:sldMkLst>
        <pc:spChg chg="mod">
          <ac:chgData name="luis lugo" userId="791825cc7e5af2a5" providerId="LiveId" clId="{3F41541B-C40B-4D1B-AF17-445F1BED1360}" dt="2020-10-25T00:56:43.229" v="70" actId="20577"/>
          <ac:spMkLst>
            <pc:docMk/>
            <pc:sldMk cId="1940541983" sldId="260"/>
            <ac:spMk id="12" creationId="{F0952F52-C9A5-4D78-A631-F8C8FDF82105}"/>
          </ac:spMkLst>
        </pc:spChg>
      </pc:sldChg>
      <pc:sldChg chg="modSp mod">
        <pc:chgData name="luis lugo" userId="791825cc7e5af2a5" providerId="LiveId" clId="{3F41541B-C40B-4D1B-AF17-445F1BED1360}" dt="2020-10-25T00:56:56.204" v="75" actId="20577"/>
        <pc:sldMkLst>
          <pc:docMk/>
          <pc:sldMk cId="1414468081" sldId="261"/>
        </pc:sldMkLst>
        <pc:spChg chg="mod">
          <ac:chgData name="luis lugo" userId="791825cc7e5af2a5" providerId="LiveId" clId="{3F41541B-C40B-4D1B-AF17-445F1BED1360}" dt="2020-10-25T00:56:56.204" v="75" actId="20577"/>
          <ac:spMkLst>
            <pc:docMk/>
            <pc:sldMk cId="1414468081" sldId="261"/>
            <ac:spMk id="11" creationId="{FEE8DC49-3138-4498-B492-91700D936953}"/>
          </ac:spMkLst>
        </pc:spChg>
      </pc:sldChg>
      <pc:sldChg chg="modSp mod">
        <pc:chgData name="luis lugo" userId="791825cc7e5af2a5" providerId="LiveId" clId="{3F41541B-C40B-4D1B-AF17-445F1BED1360}" dt="2020-10-25T00:57:02.221" v="79" actId="20577"/>
        <pc:sldMkLst>
          <pc:docMk/>
          <pc:sldMk cId="518861582" sldId="262"/>
        </pc:sldMkLst>
        <pc:spChg chg="mod">
          <ac:chgData name="luis lugo" userId="791825cc7e5af2a5" providerId="LiveId" clId="{3F41541B-C40B-4D1B-AF17-445F1BED1360}" dt="2020-10-25T00:57:02.221" v="79" actId="20577"/>
          <ac:spMkLst>
            <pc:docMk/>
            <pc:sldMk cId="518861582" sldId="262"/>
            <ac:spMk id="4" creationId="{BCF25803-E955-447E-BA3E-A0688C2FD0D7}"/>
          </ac:spMkLst>
        </pc:spChg>
      </pc:sldChg>
      <pc:sldChg chg="addSp mod">
        <pc:chgData name="luis lugo" userId="791825cc7e5af2a5" providerId="LiveId" clId="{3F41541B-C40B-4D1B-AF17-445F1BED1360}" dt="2020-10-25T00:53:40.812" v="16" actId="22"/>
        <pc:sldMkLst>
          <pc:docMk/>
          <pc:sldMk cId="2576316003" sldId="265"/>
        </pc:sldMkLst>
        <pc:spChg chg="add">
          <ac:chgData name="luis lugo" userId="791825cc7e5af2a5" providerId="LiveId" clId="{3F41541B-C40B-4D1B-AF17-445F1BED1360}" dt="2020-10-25T00:53:40.812" v="16" actId="22"/>
          <ac:spMkLst>
            <pc:docMk/>
            <pc:sldMk cId="2576316003" sldId="265"/>
            <ac:spMk id="3" creationId="{ABD42BC2-FE54-453D-9C5B-F08BEB1964A6}"/>
          </ac:spMkLst>
        </pc:spChg>
      </pc:sldChg>
      <pc:sldChg chg="addSp delSp modSp mod">
        <pc:chgData name="luis lugo" userId="791825cc7e5af2a5" providerId="LiveId" clId="{3F41541B-C40B-4D1B-AF17-445F1BED1360}" dt="2020-10-25T01:10:27.671" v="595" actId="1076"/>
        <pc:sldMkLst>
          <pc:docMk/>
          <pc:sldMk cId="4049476469" sldId="266"/>
        </pc:sldMkLst>
        <pc:spChg chg="mod">
          <ac:chgData name="luis lugo" userId="791825cc7e5af2a5" providerId="LiveId" clId="{3F41541B-C40B-4D1B-AF17-445F1BED1360}" dt="2020-10-25T01:10:07.698" v="593" actId="20577"/>
          <ac:spMkLst>
            <pc:docMk/>
            <pc:sldMk cId="4049476469" sldId="266"/>
            <ac:spMk id="3" creationId="{359ABB22-E52E-475E-A637-B8C80B6E3197}"/>
          </ac:spMkLst>
        </pc:spChg>
        <pc:spChg chg="mod">
          <ac:chgData name="luis lugo" userId="791825cc7e5af2a5" providerId="LiveId" clId="{3F41541B-C40B-4D1B-AF17-445F1BED1360}" dt="2020-10-25T01:10:27.671" v="595" actId="1076"/>
          <ac:spMkLst>
            <pc:docMk/>
            <pc:sldMk cId="4049476469" sldId="266"/>
            <ac:spMk id="4" creationId="{8751E027-C6AB-44A8-8B52-DC4ABBE2B670}"/>
          </ac:spMkLst>
        </pc:spChg>
        <pc:spChg chg="mod">
          <ac:chgData name="luis lugo" userId="791825cc7e5af2a5" providerId="LiveId" clId="{3F41541B-C40B-4D1B-AF17-445F1BED1360}" dt="2020-10-25T01:10:14.875" v="594" actId="1076"/>
          <ac:spMkLst>
            <pc:docMk/>
            <pc:sldMk cId="4049476469" sldId="266"/>
            <ac:spMk id="5" creationId="{9E9C1325-020B-4670-B3DB-1D82E88B0052}"/>
          </ac:spMkLst>
        </pc:spChg>
        <pc:spChg chg="del">
          <ac:chgData name="luis lugo" userId="791825cc7e5af2a5" providerId="LiveId" clId="{3F41541B-C40B-4D1B-AF17-445F1BED1360}" dt="2020-10-25T01:09:55.820" v="592" actId="478"/>
          <ac:spMkLst>
            <pc:docMk/>
            <pc:sldMk cId="4049476469" sldId="266"/>
            <ac:spMk id="6" creationId="{C39C5EB8-DC8F-41A7-99BE-1F1906D7F439}"/>
          </ac:spMkLst>
        </pc:spChg>
        <pc:spChg chg="add">
          <ac:chgData name="luis lugo" userId="791825cc7e5af2a5" providerId="LiveId" clId="{3F41541B-C40B-4D1B-AF17-445F1BED1360}" dt="2020-10-25T00:53:45.661" v="17" actId="22"/>
          <ac:spMkLst>
            <pc:docMk/>
            <pc:sldMk cId="4049476469" sldId="266"/>
            <ac:spMk id="8" creationId="{FC5D0CC0-BF99-4AD2-B789-AD4173A32F25}"/>
          </ac:spMkLst>
        </pc:spChg>
      </pc:sldChg>
      <pc:sldChg chg="addSp modSp mod">
        <pc:chgData name="luis lugo" userId="791825cc7e5af2a5" providerId="LiveId" clId="{3F41541B-C40B-4D1B-AF17-445F1BED1360}" dt="2020-10-25T00:53:49.682" v="18" actId="22"/>
        <pc:sldMkLst>
          <pc:docMk/>
          <pc:sldMk cId="2176951033" sldId="267"/>
        </pc:sldMkLst>
        <pc:spChg chg="add">
          <ac:chgData name="luis lugo" userId="791825cc7e5af2a5" providerId="LiveId" clId="{3F41541B-C40B-4D1B-AF17-445F1BED1360}" dt="2020-10-25T00:53:49.682" v="18" actId="22"/>
          <ac:spMkLst>
            <pc:docMk/>
            <pc:sldMk cId="2176951033" sldId="267"/>
            <ac:spMk id="3" creationId="{68870C23-D06F-4848-886B-F590381EF236}"/>
          </ac:spMkLst>
        </pc:spChg>
        <pc:spChg chg="mod">
          <ac:chgData name="luis lugo" userId="791825cc7e5af2a5" providerId="LiveId" clId="{3F41541B-C40B-4D1B-AF17-445F1BED1360}" dt="2020-10-25T00:53:25.564" v="15" actId="20577"/>
          <ac:spMkLst>
            <pc:docMk/>
            <pc:sldMk cId="2176951033" sldId="267"/>
            <ac:spMk id="7" creationId="{FADDAB32-E602-42AB-85E5-81A683738955}"/>
          </ac:spMkLst>
        </pc:spChg>
      </pc:sldChg>
      <pc:sldChg chg="addSp modSp mod">
        <pc:chgData name="luis lugo" userId="791825cc7e5af2a5" providerId="LiveId" clId="{3F41541B-C40B-4D1B-AF17-445F1BED1360}" dt="2020-10-25T01:02:00.932" v="438" actId="20577"/>
        <pc:sldMkLst>
          <pc:docMk/>
          <pc:sldMk cId="664364398" sldId="269"/>
        </pc:sldMkLst>
        <pc:spChg chg="mod">
          <ac:chgData name="luis lugo" userId="791825cc7e5af2a5" providerId="LiveId" clId="{3F41541B-C40B-4D1B-AF17-445F1BED1360}" dt="2020-10-25T01:02:00.932" v="438" actId="20577"/>
          <ac:spMkLst>
            <pc:docMk/>
            <pc:sldMk cId="664364398" sldId="269"/>
            <ac:spMk id="2" creationId="{12570DED-E942-4274-A5C5-61D0403EDC64}"/>
          </ac:spMkLst>
        </pc:spChg>
        <pc:spChg chg="add">
          <ac:chgData name="luis lugo" userId="791825cc7e5af2a5" providerId="LiveId" clId="{3F41541B-C40B-4D1B-AF17-445F1BED1360}" dt="2020-10-25T01:01:57.477" v="436" actId="22"/>
          <ac:spMkLst>
            <pc:docMk/>
            <pc:sldMk cId="664364398" sldId="269"/>
            <ac:spMk id="6" creationId="{B2D65C71-DE4B-40F4-BCD6-8D4335D8C9A5}"/>
          </ac:spMkLst>
        </pc:spChg>
        <pc:picChg chg="mod">
          <ac:chgData name="luis lugo" userId="791825cc7e5af2a5" providerId="LiveId" clId="{3F41541B-C40B-4D1B-AF17-445F1BED1360}" dt="2020-10-25T01:01:48.931" v="435" actId="1076"/>
          <ac:picMkLst>
            <pc:docMk/>
            <pc:sldMk cId="664364398" sldId="269"/>
            <ac:picMk id="3" creationId="{30868208-3991-E24D-8F7D-D653D2AB6252}"/>
          </ac:picMkLst>
        </pc:picChg>
        <pc:picChg chg="mod">
          <ac:chgData name="luis lugo" userId="791825cc7e5af2a5" providerId="LiveId" clId="{3F41541B-C40B-4D1B-AF17-445F1BED1360}" dt="2020-10-25T01:01:45.660" v="434" actId="1076"/>
          <ac:picMkLst>
            <pc:docMk/>
            <pc:sldMk cId="664364398" sldId="269"/>
            <ac:picMk id="4" creationId="{23E1E52F-D57D-FC4A-B4F1-C92565E08466}"/>
          </ac:picMkLst>
        </pc:picChg>
        <pc:picChg chg="mod">
          <ac:chgData name="luis lugo" userId="791825cc7e5af2a5" providerId="LiveId" clId="{3F41541B-C40B-4D1B-AF17-445F1BED1360}" dt="2020-10-25T01:01:39.531" v="432" actId="1076"/>
          <ac:picMkLst>
            <pc:docMk/>
            <pc:sldMk cId="664364398" sldId="269"/>
            <ac:picMk id="5" creationId="{79FAC75A-5B65-524E-9578-BE516C1728DA}"/>
          </ac:picMkLst>
        </pc:picChg>
      </pc:sldChg>
      <pc:sldChg chg="addSp modSp mod">
        <pc:chgData name="luis lugo" userId="791825cc7e5af2a5" providerId="LiveId" clId="{3F41541B-C40B-4D1B-AF17-445F1BED1360}" dt="2020-10-25T01:02:48.785" v="454" actId="22"/>
        <pc:sldMkLst>
          <pc:docMk/>
          <pc:sldMk cId="4226011329" sldId="270"/>
        </pc:sldMkLst>
        <pc:spChg chg="mod">
          <ac:chgData name="luis lugo" userId="791825cc7e5af2a5" providerId="LiveId" clId="{3F41541B-C40B-4D1B-AF17-445F1BED1360}" dt="2020-10-25T01:02:09.084" v="440" actId="20577"/>
          <ac:spMkLst>
            <pc:docMk/>
            <pc:sldMk cId="4226011329" sldId="270"/>
            <ac:spMk id="2" creationId="{FED0132B-772A-4741-9DCF-A50A1FA0433C}"/>
          </ac:spMkLst>
        </pc:spChg>
        <pc:spChg chg="add">
          <ac:chgData name="luis lugo" userId="791825cc7e5af2a5" providerId="LiveId" clId="{3F41541B-C40B-4D1B-AF17-445F1BED1360}" dt="2020-10-25T01:02:48.785" v="454" actId="22"/>
          <ac:spMkLst>
            <pc:docMk/>
            <pc:sldMk cId="4226011329" sldId="270"/>
            <ac:spMk id="3" creationId="{C22AFB02-AC0C-443E-AC35-D66EDEB9FA7D}"/>
          </ac:spMkLst>
        </pc:spChg>
        <pc:spChg chg="mod">
          <ac:chgData name="luis lugo" userId="791825cc7e5af2a5" providerId="LiveId" clId="{3F41541B-C40B-4D1B-AF17-445F1BED1360}" dt="2020-10-25T01:02:41.034" v="453" actId="20577"/>
          <ac:spMkLst>
            <pc:docMk/>
            <pc:sldMk cId="4226011329" sldId="270"/>
            <ac:spMk id="4" creationId="{A3505F08-3FCA-414C-AC2D-5D600DFBB18E}"/>
          </ac:spMkLst>
        </pc:spChg>
        <pc:picChg chg="mod modCrop">
          <ac:chgData name="luis lugo" userId="791825cc7e5af2a5" providerId="LiveId" clId="{3F41541B-C40B-4D1B-AF17-445F1BED1360}" dt="2020-10-25T01:02:28.715" v="443" actId="1076"/>
          <ac:picMkLst>
            <pc:docMk/>
            <pc:sldMk cId="4226011329" sldId="270"/>
            <ac:picMk id="6" creationId="{52A879E8-C887-4AAE-99E7-4F0B11DD2DD5}"/>
          </ac:picMkLst>
        </pc:picChg>
      </pc:sldChg>
      <pc:sldChg chg="addSp modSp mod">
        <pc:chgData name="luis lugo" userId="791825cc7e5af2a5" providerId="LiveId" clId="{3F41541B-C40B-4D1B-AF17-445F1BED1360}" dt="2020-10-25T01:03:53.518" v="466" actId="20577"/>
        <pc:sldMkLst>
          <pc:docMk/>
          <pc:sldMk cId="447491681" sldId="271"/>
        </pc:sldMkLst>
        <pc:spChg chg="mod">
          <ac:chgData name="luis lugo" userId="791825cc7e5af2a5" providerId="LiveId" clId="{3F41541B-C40B-4D1B-AF17-445F1BED1360}" dt="2020-10-25T01:03:53.518" v="466" actId="20577"/>
          <ac:spMkLst>
            <pc:docMk/>
            <pc:sldMk cId="447491681" sldId="271"/>
            <ac:spMk id="3" creationId="{8232A4B0-5513-49E7-A5B4-6C3441935754}"/>
          </ac:spMkLst>
        </pc:spChg>
        <pc:spChg chg="add">
          <ac:chgData name="luis lugo" userId="791825cc7e5af2a5" providerId="LiveId" clId="{3F41541B-C40B-4D1B-AF17-445F1BED1360}" dt="2020-10-25T01:02:54.086" v="455" actId="22"/>
          <ac:spMkLst>
            <pc:docMk/>
            <pc:sldMk cId="447491681" sldId="271"/>
            <ac:spMk id="4" creationId="{02193DDC-9DBF-445D-B2D6-FFE4A89C2675}"/>
          </ac:spMkLst>
        </pc:spChg>
      </pc:sldChg>
      <pc:sldChg chg="addSp delSp modSp mod">
        <pc:chgData name="luis lugo" userId="791825cc7e5af2a5" providerId="LiveId" clId="{3F41541B-C40B-4D1B-AF17-445F1BED1360}" dt="2020-10-25T01:08:17.076" v="542" actId="22"/>
        <pc:sldMkLst>
          <pc:docMk/>
          <pc:sldMk cId="1017503375" sldId="272"/>
        </pc:sldMkLst>
        <pc:spChg chg="mod">
          <ac:chgData name="luis lugo" userId="791825cc7e5af2a5" providerId="LiveId" clId="{3F41541B-C40B-4D1B-AF17-445F1BED1360}" dt="2020-10-25T01:07:37.986" v="538" actId="20577"/>
          <ac:spMkLst>
            <pc:docMk/>
            <pc:sldMk cId="1017503375" sldId="272"/>
            <ac:spMk id="3" creationId="{359ABB22-E52E-475E-A637-B8C80B6E3197}"/>
          </ac:spMkLst>
        </pc:spChg>
        <pc:spChg chg="del mod">
          <ac:chgData name="luis lugo" userId="791825cc7e5af2a5" providerId="LiveId" clId="{3F41541B-C40B-4D1B-AF17-445F1BED1360}" dt="2020-10-25T01:07:52.316" v="540" actId="478"/>
          <ac:spMkLst>
            <pc:docMk/>
            <pc:sldMk cId="1017503375" sldId="272"/>
            <ac:spMk id="4" creationId="{8751E027-C6AB-44A8-8B52-DC4ABBE2B670}"/>
          </ac:spMkLst>
        </pc:spChg>
        <pc:spChg chg="mod">
          <ac:chgData name="luis lugo" userId="791825cc7e5af2a5" providerId="LiveId" clId="{3F41541B-C40B-4D1B-AF17-445F1BED1360}" dt="2020-10-25T01:07:44.735" v="539" actId="1076"/>
          <ac:spMkLst>
            <pc:docMk/>
            <pc:sldMk cId="1017503375" sldId="272"/>
            <ac:spMk id="5" creationId="{9E9C1325-020B-4670-B3DB-1D82E88B0052}"/>
          </ac:spMkLst>
        </pc:spChg>
        <pc:spChg chg="add mod">
          <ac:chgData name="luis lugo" userId="791825cc7e5af2a5" providerId="LiveId" clId="{3F41541B-C40B-4D1B-AF17-445F1BED1360}" dt="2020-10-25T01:07:58.439" v="541" actId="1076"/>
          <ac:spMkLst>
            <pc:docMk/>
            <pc:sldMk cId="1017503375" sldId="272"/>
            <ac:spMk id="7" creationId="{28E2C5A2-0404-47D8-9845-3103E790CC09}"/>
          </ac:spMkLst>
        </pc:spChg>
        <pc:spChg chg="add">
          <ac:chgData name="luis lugo" userId="791825cc7e5af2a5" providerId="LiveId" clId="{3F41541B-C40B-4D1B-AF17-445F1BED1360}" dt="2020-10-25T01:08:17.076" v="542" actId="22"/>
          <ac:spMkLst>
            <pc:docMk/>
            <pc:sldMk cId="1017503375" sldId="272"/>
            <ac:spMk id="9" creationId="{E5A261EA-CD91-4515-8D0E-63ACEBFF6E15}"/>
          </ac:spMkLst>
        </pc:spChg>
      </pc:sldChg>
      <pc:sldChg chg="addSp modSp mod">
        <pc:chgData name="luis lugo" userId="791825cc7e5af2a5" providerId="LiveId" clId="{3F41541B-C40B-4D1B-AF17-445F1BED1360}" dt="2020-10-25T01:12:53.260" v="633" actId="20577"/>
        <pc:sldMkLst>
          <pc:docMk/>
          <pc:sldMk cId="1050905146" sldId="273"/>
        </pc:sldMkLst>
        <pc:spChg chg="add">
          <ac:chgData name="luis lugo" userId="791825cc7e5af2a5" providerId="LiveId" clId="{3F41541B-C40B-4D1B-AF17-445F1BED1360}" dt="2020-10-25T01:08:22.484" v="543" actId="22"/>
          <ac:spMkLst>
            <pc:docMk/>
            <pc:sldMk cId="1050905146" sldId="273"/>
            <ac:spMk id="3" creationId="{30F5A60A-7B4A-402C-90C4-0F6D4FEE7E97}"/>
          </ac:spMkLst>
        </pc:spChg>
        <pc:spChg chg="mod">
          <ac:chgData name="luis lugo" userId="791825cc7e5af2a5" providerId="LiveId" clId="{3F41541B-C40B-4D1B-AF17-445F1BED1360}" dt="2020-10-25T01:12:53.260" v="633" actId="20577"/>
          <ac:spMkLst>
            <pc:docMk/>
            <pc:sldMk cId="1050905146" sldId="273"/>
            <ac:spMk id="7" creationId="{FADDAB32-E602-42AB-85E5-81A683738955}"/>
          </ac:spMkLst>
        </pc:spChg>
      </pc:sldChg>
      <pc:sldChg chg="addSp modSp mod">
        <pc:chgData name="luis lugo" userId="791825cc7e5af2a5" providerId="LiveId" clId="{3F41541B-C40B-4D1B-AF17-445F1BED1360}" dt="2020-10-25T01:13:26.385" v="634" actId="22"/>
        <pc:sldMkLst>
          <pc:docMk/>
          <pc:sldMk cId="4051798939" sldId="275"/>
        </pc:sldMkLst>
        <pc:spChg chg="add">
          <ac:chgData name="luis lugo" userId="791825cc7e5af2a5" providerId="LiveId" clId="{3F41541B-C40B-4D1B-AF17-445F1BED1360}" dt="2020-10-25T01:13:26.385" v="634" actId="22"/>
          <ac:spMkLst>
            <pc:docMk/>
            <pc:sldMk cId="4051798939" sldId="275"/>
            <ac:spMk id="3" creationId="{B57DFD71-E070-480E-B0C1-E9A88722E61A}"/>
          </ac:spMkLst>
        </pc:spChg>
        <pc:picChg chg="mod">
          <ac:chgData name="luis lugo" userId="791825cc7e5af2a5" providerId="LiveId" clId="{3F41541B-C40B-4D1B-AF17-445F1BED1360}" dt="2020-10-25T01:10:56.439" v="597" actId="1076"/>
          <ac:picMkLst>
            <pc:docMk/>
            <pc:sldMk cId="4051798939" sldId="275"/>
            <ac:picMk id="25" creationId="{72DDC692-1A87-4C44-A1C6-3172F87B770A}"/>
          </ac:picMkLst>
        </pc:picChg>
      </pc:sldChg>
      <pc:sldChg chg="addSp modSp mod">
        <pc:chgData name="luis lugo" userId="791825cc7e5af2a5" providerId="LiveId" clId="{3F41541B-C40B-4D1B-AF17-445F1BED1360}" dt="2020-10-25T01:15:05.983" v="655" actId="1076"/>
        <pc:sldMkLst>
          <pc:docMk/>
          <pc:sldMk cId="725586890" sldId="276"/>
        </pc:sldMkLst>
        <pc:spChg chg="mod">
          <ac:chgData name="luis lugo" userId="791825cc7e5af2a5" providerId="LiveId" clId="{3F41541B-C40B-4D1B-AF17-445F1BED1360}" dt="2020-10-25T01:15:05.983" v="655" actId="1076"/>
          <ac:spMkLst>
            <pc:docMk/>
            <pc:sldMk cId="725586890" sldId="276"/>
            <ac:spMk id="3" creationId="{359ABB22-E52E-475E-A637-B8C80B6E3197}"/>
          </ac:spMkLst>
        </pc:spChg>
        <pc:spChg chg="mod">
          <ac:chgData name="luis lugo" userId="791825cc7e5af2a5" providerId="LiveId" clId="{3F41541B-C40B-4D1B-AF17-445F1BED1360}" dt="2020-10-25T01:14:07.355" v="638" actId="1076"/>
          <ac:spMkLst>
            <pc:docMk/>
            <pc:sldMk cId="725586890" sldId="276"/>
            <ac:spMk id="4" creationId="{20D20A4F-36F0-42CB-9EC7-61554197117A}"/>
          </ac:spMkLst>
        </pc:spChg>
        <pc:spChg chg="mod">
          <ac:chgData name="luis lugo" userId="791825cc7e5af2a5" providerId="LiveId" clId="{3F41541B-C40B-4D1B-AF17-445F1BED1360}" dt="2020-10-25T01:14:58.288" v="653" actId="20577"/>
          <ac:spMkLst>
            <pc:docMk/>
            <pc:sldMk cId="725586890" sldId="276"/>
            <ac:spMk id="5" creationId="{9E9C1325-020B-4670-B3DB-1D82E88B0052}"/>
          </ac:spMkLst>
        </pc:spChg>
        <pc:spChg chg="mod">
          <ac:chgData name="luis lugo" userId="791825cc7e5af2a5" providerId="LiveId" clId="{3F41541B-C40B-4D1B-AF17-445F1BED1360}" dt="2020-10-25T01:14:16.371" v="639" actId="1076"/>
          <ac:spMkLst>
            <pc:docMk/>
            <pc:sldMk cId="725586890" sldId="276"/>
            <ac:spMk id="6" creationId="{890A75D6-419B-4E79-B229-7734B2A239E0}"/>
          </ac:spMkLst>
        </pc:spChg>
        <pc:spChg chg="mod">
          <ac:chgData name="luis lugo" userId="791825cc7e5af2a5" providerId="LiveId" clId="{3F41541B-C40B-4D1B-AF17-445F1BED1360}" dt="2020-10-25T01:14:01.559" v="637" actId="1076"/>
          <ac:spMkLst>
            <pc:docMk/>
            <pc:sldMk cId="725586890" sldId="276"/>
            <ac:spMk id="7" creationId="{60864748-D737-4CCE-9C5C-463F71534E26}"/>
          </ac:spMkLst>
        </pc:spChg>
        <pc:spChg chg="mod">
          <ac:chgData name="luis lugo" userId="791825cc7e5af2a5" providerId="LiveId" clId="{3F41541B-C40B-4D1B-AF17-445F1BED1360}" dt="2020-10-25T01:15:05.363" v="654" actId="1076"/>
          <ac:spMkLst>
            <pc:docMk/>
            <pc:sldMk cId="725586890" sldId="276"/>
            <ac:spMk id="8" creationId="{FFF1856E-BD0F-478F-9D24-DCF786546038}"/>
          </ac:spMkLst>
        </pc:spChg>
        <pc:spChg chg="add">
          <ac:chgData name="luis lugo" userId="791825cc7e5af2a5" providerId="LiveId" clId="{3F41541B-C40B-4D1B-AF17-445F1BED1360}" dt="2020-10-25T01:13:30.360" v="635" actId="22"/>
          <ac:spMkLst>
            <pc:docMk/>
            <pc:sldMk cId="725586890" sldId="276"/>
            <ac:spMk id="10" creationId="{7D607B1C-7D9C-474E-8FCB-B52BA2F2350C}"/>
          </ac:spMkLst>
        </pc:spChg>
      </pc:sldChg>
      <pc:sldChg chg="addSp mod">
        <pc:chgData name="luis lugo" userId="791825cc7e5af2a5" providerId="LiveId" clId="{3F41541B-C40B-4D1B-AF17-445F1BED1360}" dt="2020-10-25T01:13:35.633" v="636" actId="22"/>
        <pc:sldMkLst>
          <pc:docMk/>
          <pc:sldMk cId="2708895160" sldId="277"/>
        </pc:sldMkLst>
        <pc:spChg chg="add">
          <ac:chgData name="luis lugo" userId="791825cc7e5af2a5" providerId="LiveId" clId="{3F41541B-C40B-4D1B-AF17-445F1BED1360}" dt="2020-10-25T01:13:35.633" v="636" actId="22"/>
          <ac:spMkLst>
            <pc:docMk/>
            <pc:sldMk cId="2708895160" sldId="277"/>
            <ac:spMk id="3" creationId="{75E6B66A-74FE-4A4F-88F7-19821A1032E2}"/>
          </ac:spMkLst>
        </pc:spChg>
      </pc:sldChg>
      <pc:sldChg chg="addSp modSp mod">
        <pc:chgData name="luis lugo" userId="791825cc7e5af2a5" providerId="LiveId" clId="{3F41541B-C40B-4D1B-AF17-445F1BED1360}" dt="2020-10-25T01:25:28.272" v="1171" actId="5793"/>
        <pc:sldMkLst>
          <pc:docMk/>
          <pc:sldMk cId="3666361980" sldId="279"/>
        </pc:sldMkLst>
        <pc:spChg chg="mod">
          <ac:chgData name="luis lugo" userId="791825cc7e5af2a5" providerId="LiveId" clId="{3F41541B-C40B-4D1B-AF17-445F1BED1360}" dt="2020-10-25T01:24:47.662" v="1168" actId="20577"/>
          <ac:spMkLst>
            <pc:docMk/>
            <pc:sldMk cId="3666361980" sldId="279"/>
            <ac:spMk id="2" creationId="{12570DED-E942-4274-A5C5-61D0403EDC64}"/>
          </ac:spMkLst>
        </pc:spChg>
        <pc:spChg chg="add">
          <ac:chgData name="luis lugo" userId="791825cc7e5af2a5" providerId="LiveId" clId="{3F41541B-C40B-4D1B-AF17-445F1BED1360}" dt="2020-10-25T01:25:20.193" v="1170" actId="22"/>
          <ac:spMkLst>
            <pc:docMk/>
            <pc:sldMk cId="3666361980" sldId="279"/>
            <ac:spMk id="4" creationId="{DE095609-3856-4C40-A7AB-E0D7FDDBB93F}"/>
          </ac:spMkLst>
        </pc:spChg>
        <pc:spChg chg="mod">
          <ac:chgData name="luis lugo" userId="791825cc7e5af2a5" providerId="LiveId" clId="{3F41541B-C40B-4D1B-AF17-445F1BED1360}" dt="2020-10-25T01:25:28.272" v="1171" actId="5793"/>
          <ac:spMkLst>
            <pc:docMk/>
            <pc:sldMk cId="3666361980" sldId="279"/>
            <ac:spMk id="7" creationId="{FADDAB32-E602-42AB-85E5-81A683738955}"/>
          </ac:spMkLst>
        </pc:spChg>
      </pc:sldChg>
      <pc:sldChg chg="addSp mod">
        <pc:chgData name="luis lugo" userId="791825cc7e5af2a5" providerId="LiveId" clId="{3F41541B-C40B-4D1B-AF17-445F1BED1360}" dt="2020-10-25T01:26:03.236" v="1188" actId="22"/>
        <pc:sldMkLst>
          <pc:docMk/>
          <pc:sldMk cId="1337162079" sldId="280"/>
        </pc:sldMkLst>
        <pc:spChg chg="add">
          <ac:chgData name="luis lugo" userId="791825cc7e5af2a5" providerId="LiveId" clId="{3F41541B-C40B-4D1B-AF17-445F1BED1360}" dt="2020-10-25T01:26:03.236" v="1188" actId="22"/>
          <ac:spMkLst>
            <pc:docMk/>
            <pc:sldMk cId="1337162079" sldId="280"/>
            <ac:spMk id="6" creationId="{66EA7D79-8E10-4BB9-8ECE-CF387348B329}"/>
          </ac:spMkLst>
        </pc:spChg>
      </pc:sldChg>
      <pc:sldChg chg="addSp modSp mod">
        <pc:chgData name="luis lugo" userId="791825cc7e5af2a5" providerId="LiveId" clId="{3F41541B-C40B-4D1B-AF17-445F1BED1360}" dt="2020-10-25T01:26:06.752" v="1189" actId="22"/>
        <pc:sldMkLst>
          <pc:docMk/>
          <pc:sldMk cId="1471274750" sldId="281"/>
        </pc:sldMkLst>
        <pc:spChg chg="add">
          <ac:chgData name="luis lugo" userId="791825cc7e5af2a5" providerId="LiveId" clId="{3F41541B-C40B-4D1B-AF17-445F1BED1360}" dt="2020-10-25T01:26:06.752" v="1189" actId="22"/>
          <ac:spMkLst>
            <pc:docMk/>
            <pc:sldMk cId="1471274750" sldId="281"/>
            <ac:spMk id="3" creationId="{317FDF1A-A00B-4D2E-9144-47EBE7257ECF}"/>
          </ac:spMkLst>
        </pc:spChg>
        <pc:spChg chg="mod">
          <ac:chgData name="luis lugo" userId="791825cc7e5af2a5" providerId="LiveId" clId="{3F41541B-C40B-4D1B-AF17-445F1BED1360}" dt="2020-10-25T01:25:55.979" v="1187" actId="20577"/>
          <ac:spMkLst>
            <pc:docMk/>
            <pc:sldMk cId="1471274750" sldId="281"/>
            <ac:spMk id="7" creationId="{FADDAB32-E602-42AB-85E5-81A683738955}"/>
          </ac:spMkLst>
        </pc:spChg>
      </pc:sldChg>
      <pc:sldChg chg="addSp delSp mod">
        <pc:chgData name="luis lugo" userId="791825cc7e5af2a5" providerId="LiveId" clId="{3F41541B-C40B-4D1B-AF17-445F1BED1360}" dt="2020-10-25T01:26:26.799" v="1191" actId="478"/>
        <pc:sldMkLst>
          <pc:docMk/>
          <pc:sldMk cId="3795522444" sldId="282"/>
        </pc:sldMkLst>
        <pc:spChg chg="add del">
          <ac:chgData name="luis lugo" userId="791825cc7e5af2a5" providerId="LiveId" clId="{3F41541B-C40B-4D1B-AF17-445F1BED1360}" dt="2020-10-25T01:26:26.799" v="1191" actId="478"/>
          <ac:spMkLst>
            <pc:docMk/>
            <pc:sldMk cId="3795522444" sldId="282"/>
            <ac:spMk id="5" creationId="{612E7E21-BB5B-409A-9278-02E2FC037553}"/>
          </ac:spMkLst>
        </pc:spChg>
      </pc:sldChg>
      <pc:sldChg chg="addSp mod">
        <pc:chgData name="luis lugo" userId="791825cc7e5af2a5" providerId="LiveId" clId="{3F41541B-C40B-4D1B-AF17-445F1BED1360}" dt="2020-10-25T01:28:37.733" v="1363" actId="22"/>
        <pc:sldMkLst>
          <pc:docMk/>
          <pc:sldMk cId="3743752699" sldId="283"/>
        </pc:sldMkLst>
        <pc:spChg chg="add">
          <ac:chgData name="luis lugo" userId="791825cc7e5af2a5" providerId="LiveId" clId="{3F41541B-C40B-4D1B-AF17-445F1BED1360}" dt="2020-10-25T01:28:37.733" v="1363" actId="22"/>
          <ac:spMkLst>
            <pc:docMk/>
            <pc:sldMk cId="3743752699" sldId="283"/>
            <ac:spMk id="4" creationId="{52B34B40-76AE-43DC-985C-9AB9FB659750}"/>
          </ac:spMkLst>
        </pc:spChg>
      </pc:sldChg>
      <pc:sldChg chg="addSp mod">
        <pc:chgData name="luis lugo" userId="791825cc7e5af2a5" providerId="LiveId" clId="{3F41541B-C40B-4D1B-AF17-445F1BED1360}" dt="2020-10-25T01:28:43.409" v="1364" actId="22"/>
        <pc:sldMkLst>
          <pc:docMk/>
          <pc:sldMk cId="4108984958" sldId="284"/>
        </pc:sldMkLst>
        <pc:spChg chg="add">
          <ac:chgData name="luis lugo" userId="791825cc7e5af2a5" providerId="LiveId" clId="{3F41541B-C40B-4D1B-AF17-445F1BED1360}" dt="2020-10-25T01:28:43.409" v="1364" actId="22"/>
          <ac:spMkLst>
            <pc:docMk/>
            <pc:sldMk cId="4108984958" sldId="284"/>
            <ac:spMk id="3" creationId="{AC6B4977-5DD3-4689-9DEB-B8DD0B7FA4AD}"/>
          </ac:spMkLst>
        </pc:spChg>
      </pc:sldChg>
      <pc:sldChg chg="addSp mod">
        <pc:chgData name="luis lugo" userId="791825cc7e5af2a5" providerId="LiveId" clId="{3F41541B-C40B-4D1B-AF17-445F1BED1360}" dt="2020-10-25T01:28:47.688" v="1365" actId="22"/>
        <pc:sldMkLst>
          <pc:docMk/>
          <pc:sldMk cId="4058966939" sldId="285"/>
        </pc:sldMkLst>
        <pc:spChg chg="add">
          <ac:chgData name="luis lugo" userId="791825cc7e5af2a5" providerId="LiveId" clId="{3F41541B-C40B-4D1B-AF17-445F1BED1360}" dt="2020-10-25T01:28:47.688" v="1365" actId="22"/>
          <ac:spMkLst>
            <pc:docMk/>
            <pc:sldMk cId="4058966939" sldId="285"/>
            <ac:spMk id="3" creationId="{32B07404-692B-4AF1-A473-6E4BD0DBBDF2}"/>
          </ac:spMkLst>
        </pc:spChg>
      </pc:sldChg>
      <pc:sldChg chg="addSp modSp mod">
        <pc:chgData name="luis lugo" userId="791825cc7e5af2a5" providerId="LiveId" clId="{3F41541B-C40B-4D1B-AF17-445F1BED1360}" dt="2020-10-25T01:29:05.453" v="1384" actId="20577"/>
        <pc:sldMkLst>
          <pc:docMk/>
          <pc:sldMk cId="1217029911" sldId="286"/>
        </pc:sldMkLst>
        <pc:spChg chg="add">
          <ac:chgData name="luis lugo" userId="791825cc7e5af2a5" providerId="LiveId" clId="{3F41541B-C40B-4D1B-AF17-445F1BED1360}" dt="2020-10-25T01:28:54.328" v="1366" actId="22"/>
          <ac:spMkLst>
            <pc:docMk/>
            <pc:sldMk cId="1217029911" sldId="286"/>
            <ac:spMk id="3" creationId="{F8D8300D-0DE6-496A-A332-7FD4A04F15EA}"/>
          </ac:spMkLst>
        </pc:spChg>
        <pc:spChg chg="mod">
          <ac:chgData name="luis lugo" userId="791825cc7e5af2a5" providerId="LiveId" clId="{3F41541B-C40B-4D1B-AF17-445F1BED1360}" dt="2020-10-25T01:29:05.453" v="1384" actId="20577"/>
          <ac:spMkLst>
            <pc:docMk/>
            <pc:sldMk cId="1217029911" sldId="286"/>
            <ac:spMk id="7" creationId="{FADDAB32-E602-42AB-85E5-81A683738955}"/>
          </ac:spMkLst>
        </pc:spChg>
      </pc:sldChg>
      <pc:sldChg chg="modSp mod">
        <pc:chgData name="luis lugo" userId="791825cc7e5af2a5" providerId="LiveId" clId="{3F41541B-C40B-4D1B-AF17-445F1BED1360}" dt="2020-10-25T00:56:28.888" v="60" actId="20577"/>
        <pc:sldMkLst>
          <pc:docMk/>
          <pc:sldMk cId="674575169" sldId="287"/>
        </pc:sldMkLst>
        <pc:spChg chg="mod">
          <ac:chgData name="luis lugo" userId="791825cc7e5af2a5" providerId="LiveId" clId="{3F41541B-C40B-4D1B-AF17-445F1BED1360}" dt="2020-10-25T00:56:28.888" v="60" actId="20577"/>
          <ac:spMkLst>
            <pc:docMk/>
            <pc:sldMk cId="674575169" sldId="287"/>
            <ac:spMk id="3" creationId="{463B8478-E9E2-4515-9705-98B9A30BC378}"/>
          </ac:spMkLst>
        </pc:spChg>
      </pc:sldChg>
      <pc:sldChg chg="addSp modSp new mod">
        <pc:chgData name="luis lugo" userId="791825cc7e5af2a5" providerId="LiveId" clId="{3F41541B-C40B-4D1B-AF17-445F1BED1360}" dt="2020-10-25T01:01:19.712" v="431" actId="20577"/>
        <pc:sldMkLst>
          <pc:docMk/>
          <pc:sldMk cId="3360080293" sldId="289"/>
        </pc:sldMkLst>
        <pc:spChg chg="mod">
          <ac:chgData name="luis lugo" userId="791825cc7e5af2a5" providerId="LiveId" clId="{3F41541B-C40B-4D1B-AF17-445F1BED1360}" dt="2020-10-25T00:56:01.884" v="52" actId="20577"/>
          <ac:spMkLst>
            <pc:docMk/>
            <pc:sldMk cId="3360080293" sldId="289"/>
            <ac:spMk id="2" creationId="{4B0B6BB6-3410-45E8-BDA7-C5EC28B1F52F}"/>
          </ac:spMkLst>
        </pc:spChg>
        <pc:spChg chg="mod">
          <ac:chgData name="luis lugo" userId="791825cc7e5af2a5" providerId="LiveId" clId="{3F41541B-C40B-4D1B-AF17-445F1BED1360}" dt="2020-10-25T01:01:19.712" v="431" actId="20577"/>
          <ac:spMkLst>
            <pc:docMk/>
            <pc:sldMk cId="3360080293" sldId="289"/>
            <ac:spMk id="3" creationId="{12CC5BC0-A2E6-4AEB-9F4C-1018AC83D2ED}"/>
          </ac:spMkLst>
        </pc:spChg>
        <pc:spChg chg="add mod">
          <ac:chgData name="luis lugo" userId="791825cc7e5af2a5" providerId="LiveId" clId="{3F41541B-C40B-4D1B-AF17-445F1BED1360}" dt="2020-10-25T00:57:48.172" v="84" actId="20577"/>
          <ac:spMkLst>
            <pc:docMk/>
            <pc:sldMk cId="3360080293" sldId="289"/>
            <ac:spMk id="5" creationId="{F3226050-9A5C-4964-9D33-BE303DC1A71A}"/>
          </ac:spMkLst>
        </pc:spChg>
      </pc:sldChg>
      <pc:sldChg chg="addSp modSp new mod">
        <pc:chgData name="luis lugo" userId="791825cc7e5af2a5" providerId="LiveId" clId="{3F41541B-C40B-4D1B-AF17-445F1BED1360}" dt="2020-10-25T01:19:15.505" v="1015" actId="22"/>
        <pc:sldMkLst>
          <pc:docMk/>
          <pc:sldMk cId="2621393296" sldId="290"/>
        </pc:sldMkLst>
        <pc:spChg chg="mod">
          <ac:chgData name="luis lugo" userId="791825cc7e5af2a5" providerId="LiveId" clId="{3F41541B-C40B-4D1B-AF17-445F1BED1360}" dt="2020-10-25T01:16:45.485" v="679" actId="20577"/>
          <ac:spMkLst>
            <pc:docMk/>
            <pc:sldMk cId="2621393296" sldId="290"/>
            <ac:spMk id="2" creationId="{E5E09CB8-5A5A-4A05-B83E-755ECCC3318A}"/>
          </ac:spMkLst>
        </pc:spChg>
        <pc:spChg chg="mod">
          <ac:chgData name="luis lugo" userId="791825cc7e5af2a5" providerId="LiveId" clId="{3F41541B-C40B-4D1B-AF17-445F1BED1360}" dt="2020-10-25T01:18:36.276" v="1014" actId="20577"/>
          <ac:spMkLst>
            <pc:docMk/>
            <pc:sldMk cId="2621393296" sldId="290"/>
            <ac:spMk id="3" creationId="{454F1792-99E3-4A96-9BD6-0875D975D95E}"/>
          </ac:spMkLst>
        </pc:spChg>
        <pc:spChg chg="add">
          <ac:chgData name="luis lugo" userId="791825cc7e5af2a5" providerId="LiveId" clId="{3F41541B-C40B-4D1B-AF17-445F1BED1360}" dt="2020-10-25T01:19:15.505" v="1015" actId="22"/>
          <ac:spMkLst>
            <pc:docMk/>
            <pc:sldMk cId="2621393296" sldId="290"/>
            <ac:spMk id="5" creationId="{97D98279-AABB-4345-B78B-6F3E8A488439}"/>
          </ac:spMkLst>
        </pc:spChg>
      </pc:sldChg>
      <pc:sldChg chg="addSp modSp new mod">
        <pc:chgData name="luis lugo" userId="791825cc7e5af2a5" providerId="LiveId" clId="{3F41541B-C40B-4D1B-AF17-445F1BED1360}" dt="2020-10-25T01:29:19.393" v="1389" actId="20577"/>
        <pc:sldMkLst>
          <pc:docMk/>
          <pc:sldMk cId="3396479308" sldId="291"/>
        </pc:sldMkLst>
        <pc:spChg chg="mod">
          <ac:chgData name="luis lugo" userId="791825cc7e5af2a5" providerId="LiveId" clId="{3F41541B-C40B-4D1B-AF17-445F1BED1360}" dt="2020-10-25T01:29:19.393" v="1389" actId="20577"/>
          <ac:spMkLst>
            <pc:docMk/>
            <pc:sldMk cId="3396479308" sldId="291"/>
            <ac:spMk id="2" creationId="{E88A6BAA-91B7-44A9-88AC-33CF0D2D7F39}"/>
          </ac:spMkLst>
        </pc:spChg>
        <pc:spChg chg="mod">
          <ac:chgData name="luis lugo" userId="791825cc7e5af2a5" providerId="LiveId" clId="{3F41541B-C40B-4D1B-AF17-445F1BED1360}" dt="2020-10-25T01:24:30.994" v="1166" actId="20577"/>
          <ac:spMkLst>
            <pc:docMk/>
            <pc:sldMk cId="3396479308" sldId="291"/>
            <ac:spMk id="3" creationId="{3AEB5B7D-4423-4988-A49D-379D824F292F}"/>
          </ac:spMkLst>
        </pc:spChg>
        <pc:spChg chg="add">
          <ac:chgData name="luis lugo" userId="791825cc7e5af2a5" providerId="LiveId" clId="{3F41541B-C40B-4D1B-AF17-445F1BED1360}" dt="2020-10-25T01:25:16.272" v="1169" actId="22"/>
          <ac:spMkLst>
            <pc:docMk/>
            <pc:sldMk cId="3396479308" sldId="291"/>
            <ac:spMk id="5" creationId="{9FAA739F-1549-4F66-B47A-ED091585FF22}"/>
          </ac:spMkLst>
        </pc:spChg>
      </pc:sldChg>
      <pc:sldChg chg="addSp modSp new mod">
        <pc:chgData name="luis lugo" userId="791825cc7e5af2a5" providerId="LiveId" clId="{3F41541B-C40B-4D1B-AF17-445F1BED1360}" dt="2020-10-25T01:28:33.652" v="1362" actId="22"/>
        <pc:sldMkLst>
          <pc:docMk/>
          <pc:sldMk cId="3022091919" sldId="292"/>
        </pc:sldMkLst>
        <pc:spChg chg="mod">
          <ac:chgData name="luis lugo" userId="791825cc7e5af2a5" providerId="LiveId" clId="{3F41541B-C40B-4D1B-AF17-445F1BED1360}" dt="2020-10-25T01:26:44.541" v="1216" actId="20577"/>
          <ac:spMkLst>
            <pc:docMk/>
            <pc:sldMk cId="3022091919" sldId="292"/>
            <ac:spMk id="2" creationId="{BE7423C1-9FE8-464E-BB34-48D90D3091A4}"/>
          </ac:spMkLst>
        </pc:spChg>
        <pc:spChg chg="mod">
          <ac:chgData name="luis lugo" userId="791825cc7e5af2a5" providerId="LiveId" clId="{3F41541B-C40B-4D1B-AF17-445F1BED1360}" dt="2020-10-25T01:28:07.452" v="1361" actId="20577"/>
          <ac:spMkLst>
            <pc:docMk/>
            <pc:sldMk cId="3022091919" sldId="292"/>
            <ac:spMk id="3" creationId="{768A4B2D-B46A-46BB-A7E9-DA60918D42C2}"/>
          </ac:spMkLst>
        </pc:spChg>
        <pc:spChg chg="add">
          <ac:chgData name="luis lugo" userId="791825cc7e5af2a5" providerId="LiveId" clId="{3F41541B-C40B-4D1B-AF17-445F1BED1360}" dt="2020-10-25T01:28:33.652" v="1362" actId="22"/>
          <ac:spMkLst>
            <pc:docMk/>
            <pc:sldMk cId="3022091919" sldId="292"/>
            <ac:spMk id="5" creationId="{BA8E820E-19F9-4A24-9BB7-93ACB1AA8916}"/>
          </ac:spMkLst>
        </pc:spChg>
      </pc:sldChg>
      <pc:sldChg chg="modSp new mod">
        <pc:chgData name="luis lugo" userId="791825cc7e5af2a5" providerId="LiveId" clId="{3F41541B-C40B-4D1B-AF17-445F1BED1360}" dt="2020-10-25T01:31:54.031" v="1505" actId="20577"/>
        <pc:sldMkLst>
          <pc:docMk/>
          <pc:sldMk cId="2390567821" sldId="293"/>
        </pc:sldMkLst>
        <pc:spChg chg="mod">
          <ac:chgData name="luis lugo" userId="791825cc7e5af2a5" providerId="LiveId" clId="{3F41541B-C40B-4D1B-AF17-445F1BED1360}" dt="2020-10-25T01:30:15.291" v="1436" actId="20577"/>
          <ac:spMkLst>
            <pc:docMk/>
            <pc:sldMk cId="2390567821" sldId="293"/>
            <ac:spMk id="2" creationId="{3E9CDFAA-123F-4228-BCB7-A507A3868C03}"/>
          </ac:spMkLst>
        </pc:spChg>
        <pc:spChg chg="mod">
          <ac:chgData name="luis lugo" userId="791825cc7e5af2a5" providerId="LiveId" clId="{3F41541B-C40B-4D1B-AF17-445F1BED1360}" dt="2020-10-25T01:31:54.031" v="1505" actId="20577"/>
          <ac:spMkLst>
            <pc:docMk/>
            <pc:sldMk cId="2390567821" sldId="293"/>
            <ac:spMk id="3" creationId="{4CE819F9-349B-480F-990D-B3FB7139CA22}"/>
          </ac:spMkLst>
        </pc:spChg>
      </pc:sldChg>
      <pc:sldChg chg="modSp new mod">
        <pc:chgData name="luis lugo" userId="791825cc7e5af2a5" providerId="LiveId" clId="{3F41541B-C40B-4D1B-AF17-445F1BED1360}" dt="2020-10-25T01:35:06.781" v="2050" actId="20577"/>
        <pc:sldMkLst>
          <pc:docMk/>
          <pc:sldMk cId="61695637" sldId="294"/>
        </pc:sldMkLst>
        <pc:spChg chg="mod">
          <ac:chgData name="luis lugo" userId="791825cc7e5af2a5" providerId="LiveId" clId="{3F41541B-C40B-4D1B-AF17-445F1BED1360}" dt="2020-10-25T01:32:06.414" v="1524" actId="20577"/>
          <ac:spMkLst>
            <pc:docMk/>
            <pc:sldMk cId="61695637" sldId="294"/>
            <ac:spMk id="2" creationId="{B058BC6C-7036-42E6-8944-0BBEB49AEA51}"/>
          </ac:spMkLst>
        </pc:spChg>
        <pc:spChg chg="mod">
          <ac:chgData name="luis lugo" userId="791825cc7e5af2a5" providerId="LiveId" clId="{3F41541B-C40B-4D1B-AF17-445F1BED1360}" dt="2020-10-25T01:35:06.781" v="2050" actId="20577"/>
          <ac:spMkLst>
            <pc:docMk/>
            <pc:sldMk cId="61695637" sldId="294"/>
            <ac:spMk id="3" creationId="{EBF6CB54-2C1A-4E77-9328-5BA68FAC4AC0}"/>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90B7-EF4E-41D1-B3A6-C8B3D56548E2}" type="datetimeFigureOut">
              <a:rPr lang="en-US" smtClean="0"/>
              <a:t>10/24/2020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208724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90B7-EF4E-41D1-B3A6-C8B3D56548E2}" type="datetimeFigureOut">
              <a:rPr lang="en-US" smtClean="0"/>
              <a:t>10/24/2020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106286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90B7-EF4E-41D1-B3A6-C8B3D56548E2}" type="datetimeFigureOut">
              <a:rPr lang="en-US" smtClean="0"/>
              <a:t>10/24/2020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12179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90B7-EF4E-41D1-B3A6-C8B3D56548E2}" type="datetimeFigureOut">
              <a:rPr lang="en-US" smtClean="0"/>
              <a:t>10/24/2020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34A5A1-C10E-4330-B76E-A9CF84E48F28}"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05393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90B7-EF4E-41D1-B3A6-C8B3D56548E2}" type="datetimeFigureOut">
              <a:rPr lang="en-US" smtClean="0"/>
              <a:t>10/24/2020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3065126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0590B7-EF4E-41D1-B3A6-C8B3D56548E2}" type="datetimeFigureOut">
              <a:rPr lang="en-US" smtClean="0"/>
              <a:t>10/24/2020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1684961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0590B7-EF4E-41D1-B3A6-C8B3D56548E2}" type="datetimeFigureOut">
              <a:rPr lang="en-US" smtClean="0"/>
              <a:t>10/24/2020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4209929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90B7-EF4E-41D1-B3A6-C8B3D56548E2}" type="datetimeFigureOut">
              <a:rPr lang="en-US" smtClean="0"/>
              <a:t>10/24/2020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1782625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0590B7-EF4E-41D1-B3A6-C8B3D56548E2}" type="datetimeFigureOut">
              <a:rPr lang="en-US" smtClean="0"/>
              <a:t>10/24/2020</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34A5A1-C10E-4330-B76E-A9CF84E48F28}" type="slidenum">
              <a:rPr lang="en-US" smtClean="0"/>
              <a:t>‹#›</a:t>
            </a:fld>
            <a:endParaRPr lang="en-US"/>
          </a:p>
        </p:txBody>
      </p:sp>
    </p:spTree>
    <p:extLst>
      <p:ext uri="{BB962C8B-B14F-4D97-AF65-F5344CB8AC3E}">
        <p14:creationId xmlns:p14="http://schemas.microsoft.com/office/powerpoint/2010/main" val="376394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90B7-EF4E-41D1-B3A6-C8B3D56548E2}" type="datetimeFigureOut">
              <a:rPr lang="en-US" smtClean="0"/>
              <a:t>10/24/2020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34197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90B7-EF4E-41D1-B3A6-C8B3D56548E2}" type="datetimeFigureOut">
              <a:rPr lang="en-US" smtClean="0"/>
              <a:t>10/24/2020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3607444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90B7-EF4E-41D1-B3A6-C8B3D56548E2}" type="datetimeFigureOut">
              <a:rPr lang="en-US" smtClean="0"/>
              <a:t>10/24/2020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206959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90B7-EF4E-41D1-B3A6-C8B3D56548E2}" type="datetimeFigureOut">
              <a:rPr lang="en-US" smtClean="0"/>
              <a:t>10/24/2020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276862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90B7-EF4E-41D1-B3A6-C8B3D56548E2}" type="datetimeFigureOut">
              <a:rPr lang="en-US" smtClean="0"/>
              <a:t>10/24/2020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1601999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60590B7-EF4E-41D1-B3A6-C8B3D56548E2}" type="datetimeFigureOut">
              <a:rPr lang="en-US" smtClean="0"/>
              <a:t>10/24/2020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3432623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90B7-EF4E-41D1-B3A6-C8B3D56548E2}" type="datetimeFigureOut">
              <a:rPr lang="en-US" smtClean="0"/>
              <a:t>10/24/2020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262301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90B7-EF4E-41D1-B3A6-C8B3D56548E2}" type="datetimeFigureOut">
              <a:rPr lang="en-US" smtClean="0"/>
              <a:t>10/24/2020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4A5A1-C10E-4330-B76E-A9CF84E48F28}" type="slidenum">
              <a:rPr lang="en-US" smtClean="0"/>
              <a:t>‹#›</a:t>
            </a:fld>
            <a:endParaRPr lang="en-US"/>
          </a:p>
        </p:txBody>
      </p:sp>
    </p:spTree>
    <p:extLst>
      <p:ext uri="{BB962C8B-B14F-4D97-AF65-F5344CB8AC3E}">
        <p14:creationId xmlns:p14="http://schemas.microsoft.com/office/powerpoint/2010/main" val="87728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0590B7-EF4E-41D1-B3A6-C8B3D56548E2}" type="datetimeFigureOut">
              <a:rPr lang="en-US" smtClean="0"/>
              <a:t>10/24/2020</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34A5A1-C10E-4330-B76E-A9CF84E48F28}" type="slidenum">
              <a:rPr lang="en-US" smtClean="0"/>
              <a:t>‹#›</a:t>
            </a:fld>
            <a:endParaRPr lang="en-US"/>
          </a:p>
        </p:txBody>
      </p:sp>
    </p:spTree>
    <p:extLst>
      <p:ext uri="{BB962C8B-B14F-4D97-AF65-F5344CB8AC3E}">
        <p14:creationId xmlns:p14="http://schemas.microsoft.com/office/powerpoint/2010/main" val="42248036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2B73E-AF9A-42DF-BEB6-CD2B3C87EB3B}"/>
              </a:ext>
            </a:extLst>
          </p:cNvPr>
          <p:cNvPicPr>
            <a:picLocks noChangeAspect="1"/>
          </p:cNvPicPr>
          <p:nvPr/>
        </p:nvPicPr>
        <p:blipFill rotWithShape="1">
          <a:blip r:embed="rId2"/>
          <a:srcRect l="15172" r="15995"/>
          <a:stretch/>
        </p:blipFill>
        <p:spPr>
          <a:xfrm>
            <a:off x="4644526" y="10"/>
            <a:ext cx="7552945" cy="6857990"/>
          </a:xfrm>
          <a:prstGeom prst="rect">
            <a:avLst/>
          </a:prstGeom>
          <a:ln>
            <a:noFill/>
          </a:ln>
          <a:effectLst/>
        </p:spPr>
      </p:pic>
      <p:pic>
        <p:nvPicPr>
          <p:cNvPr id="10" name="Picture 9">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2" name="Rectangle 11">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A99678A-7760-45C8-B296-DD6B5C115614}"/>
              </a:ext>
            </a:extLst>
          </p:cNvPr>
          <p:cNvSpPr>
            <a:spLocks noGrp="1"/>
          </p:cNvSpPr>
          <p:nvPr>
            <p:ph type="ctrTitle"/>
          </p:nvPr>
        </p:nvSpPr>
        <p:spPr>
          <a:xfrm>
            <a:off x="680322" y="2063262"/>
            <a:ext cx="3739278" cy="2661138"/>
          </a:xfrm>
        </p:spPr>
        <p:txBody>
          <a:bodyPr>
            <a:normAutofit/>
          </a:bodyPr>
          <a:lstStyle/>
          <a:p>
            <a:r>
              <a:rPr lang="en-US" dirty="0"/>
              <a:t>PHYS204</a:t>
            </a:r>
          </a:p>
        </p:txBody>
      </p:sp>
      <p:sp>
        <p:nvSpPr>
          <p:cNvPr id="3" name="Subtitle 2">
            <a:extLst>
              <a:ext uri="{FF2B5EF4-FFF2-40B4-BE49-F238E27FC236}">
                <a16:creationId xmlns:a16="http://schemas.microsoft.com/office/drawing/2014/main" id="{1C1C4396-EB10-42DB-9FCE-38D1B352F386}"/>
              </a:ext>
            </a:extLst>
          </p:cNvPr>
          <p:cNvSpPr>
            <a:spLocks noGrp="1"/>
          </p:cNvSpPr>
          <p:nvPr>
            <p:ph type="subTitle" idx="1"/>
          </p:nvPr>
        </p:nvSpPr>
        <p:spPr>
          <a:xfrm>
            <a:off x="680323" y="5101298"/>
            <a:ext cx="3739277" cy="1116622"/>
          </a:xfrm>
        </p:spPr>
        <p:txBody>
          <a:bodyPr>
            <a:normAutofit/>
          </a:bodyPr>
          <a:lstStyle/>
          <a:p>
            <a:r>
              <a:rPr lang="en-US"/>
              <a:t>Luis E. Lugo Jr.</a:t>
            </a:r>
          </a:p>
          <a:p>
            <a:r>
              <a:rPr lang="en-US" dirty="0"/>
              <a:t>Final Project</a:t>
            </a:r>
            <a:endParaRPr lang="en-US"/>
          </a:p>
        </p:txBody>
      </p:sp>
    </p:spTree>
    <p:extLst>
      <p:ext uri="{BB962C8B-B14F-4D97-AF65-F5344CB8AC3E}">
        <p14:creationId xmlns:p14="http://schemas.microsoft.com/office/powerpoint/2010/main" val="30716884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p:graphicFrame>
        <p:nvGraphicFramePr>
          <p:cNvPr id="9" name="Table 8">
            <a:extLst>
              <a:ext uri="{FF2B5EF4-FFF2-40B4-BE49-F238E27FC236}">
                <a16:creationId xmlns:a16="http://schemas.microsoft.com/office/drawing/2014/main" id="{691AF4BC-7AC1-4F23-BCE8-BB35FAEC7EF4}"/>
              </a:ext>
            </a:extLst>
          </p:cNvPr>
          <p:cNvGraphicFramePr>
            <a:graphicFrameLocks noGrp="1"/>
          </p:cNvGraphicFramePr>
          <p:nvPr/>
        </p:nvGraphicFramePr>
        <p:xfrm>
          <a:off x="980677" y="1764567"/>
          <a:ext cx="10084257" cy="4555691"/>
        </p:xfrm>
        <a:graphic>
          <a:graphicData uri="http://schemas.openxmlformats.org/drawingml/2006/table">
            <a:tbl>
              <a:tblPr firstRow="1" firstCol="1" bandRow="1">
                <a:tableStyleId>{5C22544A-7EE6-4342-B048-85BDC9FD1C3A}</a:tableStyleId>
              </a:tblPr>
              <a:tblGrid>
                <a:gridCol w="1264288">
                  <a:extLst>
                    <a:ext uri="{9D8B030D-6E8A-4147-A177-3AD203B41FA5}">
                      <a16:colId xmlns:a16="http://schemas.microsoft.com/office/drawing/2014/main" val="2680175028"/>
                    </a:ext>
                  </a:extLst>
                </a:gridCol>
                <a:gridCol w="1773567">
                  <a:extLst>
                    <a:ext uri="{9D8B030D-6E8A-4147-A177-3AD203B41FA5}">
                      <a16:colId xmlns:a16="http://schemas.microsoft.com/office/drawing/2014/main" val="1768498984"/>
                    </a:ext>
                  </a:extLst>
                </a:gridCol>
                <a:gridCol w="1773567">
                  <a:extLst>
                    <a:ext uri="{9D8B030D-6E8A-4147-A177-3AD203B41FA5}">
                      <a16:colId xmlns:a16="http://schemas.microsoft.com/office/drawing/2014/main" val="1249046169"/>
                    </a:ext>
                  </a:extLst>
                </a:gridCol>
                <a:gridCol w="1724279">
                  <a:extLst>
                    <a:ext uri="{9D8B030D-6E8A-4147-A177-3AD203B41FA5}">
                      <a16:colId xmlns:a16="http://schemas.microsoft.com/office/drawing/2014/main" val="4042757085"/>
                    </a:ext>
                  </a:extLst>
                </a:gridCol>
                <a:gridCol w="1774278">
                  <a:extLst>
                    <a:ext uri="{9D8B030D-6E8A-4147-A177-3AD203B41FA5}">
                      <a16:colId xmlns:a16="http://schemas.microsoft.com/office/drawing/2014/main" val="3508748709"/>
                    </a:ext>
                  </a:extLst>
                </a:gridCol>
                <a:gridCol w="1774278">
                  <a:extLst>
                    <a:ext uri="{9D8B030D-6E8A-4147-A177-3AD203B41FA5}">
                      <a16:colId xmlns:a16="http://schemas.microsoft.com/office/drawing/2014/main" val="650233730"/>
                    </a:ext>
                  </a:extLst>
                </a:gridCol>
              </a:tblGrid>
              <a:tr h="1098331">
                <a:tc>
                  <a:txBody>
                    <a:bodyPr/>
                    <a:lstStyle/>
                    <a:p>
                      <a:pPr marL="0" marR="0" algn="ctr">
                        <a:spcBef>
                          <a:spcPts val="0"/>
                        </a:spcBef>
                        <a:spcAft>
                          <a:spcPts val="0"/>
                        </a:spcAft>
                      </a:pPr>
                      <a:r>
                        <a:rPr lang="en-US" sz="1600" kern="100" dirty="0">
                          <a:effectLst/>
                          <a:latin typeface="+mn-lt"/>
                        </a:rPr>
                        <a:t>Trial</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Ruler Distance (cm)</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Total Roundtrip Distance (m)</a:t>
                      </a:r>
                    </a:p>
                  </a:txBody>
                  <a:tcPr marL="68580" marR="68580" marT="0" marB="0" anchor="ctr"/>
                </a:tc>
                <a:tc>
                  <a:txBody>
                    <a:bodyPr/>
                    <a:lstStyle/>
                    <a:p>
                      <a:pPr marL="0" marR="0" algn="ctr">
                        <a:spcBef>
                          <a:spcPts val="0"/>
                        </a:spcBef>
                        <a:spcAft>
                          <a:spcPts val="0"/>
                        </a:spcAft>
                      </a:pPr>
                      <a:r>
                        <a:rPr lang="en-US" sz="1600" b="1" kern="1200" dirty="0">
                          <a:solidFill>
                            <a:schemeClr val="lt1"/>
                          </a:solidFill>
                          <a:effectLst/>
                          <a:latin typeface="+mn-lt"/>
                          <a:ea typeface="+mn-ea"/>
                          <a:cs typeface="+mn-cs"/>
                        </a:rPr>
                        <a:t>Time from Serial Monitor (microseconds)</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Roundtrip time (s)</a:t>
                      </a:r>
                    </a:p>
                  </a:txBody>
                  <a:tcPr marL="68580" marR="68580" marT="0" marB="0" anchor="ctr"/>
                </a:tc>
                <a:tc>
                  <a:txBody>
                    <a:bodyPr/>
                    <a:lstStyle/>
                    <a:p>
                      <a:pPr marL="0" marR="0" algn="ctr">
                        <a:spcBef>
                          <a:spcPts val="0"/>
                        </a:spcBef>
                        <a:spcAft>
                          <a:spcPts val="0"/>
                        </a:spcAft>
                      </a:pPr>
                      <a:r>
                        <a:rPr lang="en-US" sz="1600" kern="100">
                          <a:effectLst/>
                          <a:latin typeface="+mn-lt"/>
                        </a:rPr>
                        <a:t>Velocity = distance/time (m/s)</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691472">
                <a:tc>
                  <a:txBody>
                    <a:bodyPr/>
                    <a:lstStyle/>
                    <a:p>
                      <a:pPr marL="0" marR="0" algn="ctr">
                        <a:spcBef>
                          <a:spcPts val="0"/>
                        </a:spcBef>
                        <a:spcAft>
                          <a:spcPts val="0"/>
                        </a:spcAft>
                      </a:pPr>
                      <a:r>
                        <a:rPr lang="en-US" sz="1600" kern="100">
                          <a:effectLst/>
                          <a:latin typeface="+mn-lt"/>
                        </a:rPr>
                        <a:t>1</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 8</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.16</a:t>
                      </a:r>
                    </a:p>
                  </a:txBody>
                  <a:tcPr marL="68580" marR="68580" marT="0" marB="0" anchor="ctr"/>
                </a:tc>
                <a:tc>
                  <a:txBody>
                    <a:bodyPr/>
                    <a:lstStyle/>
                    <a:p>
                      <a:pPr marL="0" marR="0" algn="ctr">
                        <a:spcBef>
                          <a:spcPts val="0"/>
                        </a:spcBef>
                        <a:spcAft>
                          <a:spcPts val="0"/>
                        </a:spcAft>
                      </a:pPr>
                      <a:r>
                        <a:rPr lang="en-US" sz="1600" kern="100" dirty="0">
                          <a:effectLst/>
                          <a:latin typeface="+mn-lt"/>
                        </a:rPr>
                        <a:t> 412</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0.000412</a:t>
                      </a:r>
                    </a:p>
                  </a:txBody>
                  <a:tcPr marL="68580" marR="68580" marT="0" marB="0" anchor="ctr"/>
                </a:tc>
                <a:tc>
                  <a:txBody>
                    <a:bodyPr/>
                    <a:lstStyle/>
                    <a:p>
                      <a:pPr marL="0" marR="0" algn="ctr">
                        <a:spcBef>
                          <a:spcPts val="0"/>
                        </a:spcBef>
                        <a:spcAft>
                          <a:spcPts val="0"/>
                        </a:spcAft>
                      </a:pPr>
                      <a:r>
                        <a:rPr lang="en-US" sz="1600" kern="100" dirty="0">
                          <a:effectLst/>
                          <a:latin typeface="+mn-lt"/>
                        </a:rPr>
                        <a:t>388</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891295801"/>
                  </a:ext>
                </a:extLst>
              </a:tr>
              <a:tr h="691472">
                <a:tc>
                  <a:txBody>
                    <a:bodyPr/>
                    <a:lstStyle/>
                    <a:p>
                      <a:pPr marL="0" marR="0" algn="ctr">
                        <a:spcBef>
                          <a:spcPts val="0"/>
                        </a:spcBef>
                        <a:spcAft>
                          <a:spcPts val="0"/>
                        </a:spcAft>
                      </a:pPr>
                      <a:r>
                        <a:rPr lang="en-US" sz="1600" kern="100">
                          <a:effectLst/>
                          <a:latin typeface="+mn-lt"/>
                        </a:rPr>
                        <a:t>2</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10 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.20</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551</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0.000551</a:t>
                      </a:r>
                    </a:p>
                  </a:txBody>
                  <a:tcPr marL="68580" marR="68580" marT="0" marB="0" anchor="ctr"/>
                </a:tc>
                <a:tc>
                  <a:txBody>
                    <a:bodyPr/>
                    <a:lstStyle/>
                    <a:p>
                      <a:pPr marL="0" marR="0" algn="ctr">
                        <a:spcBef>
                          <a:spcPts val="0"/>
                        </a:spcBef>
                        <a:spcAft>
                          <a:spcPts val="0"/>
                        </a:spcAft>
                      </a:pPr>
                      <a:r>
                        <a:rPr lang="en-US" sz="1600" kern="100" dirty="0">
                          <a:effectLst/>
                          <a:latin typeface="+mn-lt"/>
                        </a:rPr>
                        <a:t>363 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691472">
                <a:tc>
                  <a:txBody>
                    <a:bodyPr/>
                    <a:lstStyle/>
                    <a:p>
                      <a:pPr marL="0" marR="0" algn="ctr">
                        <a:spcBef>
                          <a:spcPts val="0"/>
                        </a:spcBef>
                        <a:spcAft>
                          <a:spcPts val="0"/>
                        </a:spcAft>
                      </a:pPr>
                      <a:r>
                        <a:rPr lang="en-US" sz="1600" kern="100">
                          <a:effectLst/>
                          <a:latin typeface="+mn-lt"/>
                        </a:rPr>
                        <a:t>3</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 6</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.12</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332</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0.000332</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361</a:t>
                      </a:r>
                    </a:p>
                  </a:txBody>
                  <a:tcPr marL="68580" marR="68580" marT="0" marB="0" anchor="ctr"/>
                </a:tc>
                <a:extLst>
                  <a:ext uri="{0D108BD9-81ED-4DB2-BD59-A6C34878D82A}">
                    <a16:rowId xmlns:a16="http://schemas.microsoft.com/office/drawing/2014/main" val="4115527295"/>
                  </a:ext>
                </a:extLst>
              </a:tr>
              <a:tr h="691472">
                <a:tc>
                  <a:txBody>
                    <a:bodyPr/>
                    <a:lstStyle/>
                    <a:p>
                      <a:pPr marL="0" marR="0" algn="ctr">
                        <a:spcBef>
                          <a:spcPts val="0"/>
                        </a:spcBef>
                        <a:spcAft>
                          <a:spcPts val="0"/>
                        </a:spcAft>
                      </a:pPr>
                      <a:r>
                        <a:rPr lang="en-US" sz="1600" kern="100">
                          <a:effectLst/>
                          <a:latin typeface="+mn-lt"/>
                        </a:rPr>
                        <a:t>4</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 19</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.38</a:t>
                      </a:r>
                    </a:p>
                  </a:txBody>
                  <a:tcPr marL="68580" marR="68580" marT="0" marB="0" anchor="ctr"/>
                </a:tc>
                <a:tc>
                  <a:txBody>
                    <a:bodyPr/>
                    <a:lstStyle/>
                    <a:p>
                      <a:pPr marL="0" marR="0" algn="ctr">
                        <a:spcBef>
                          <a:spcPts val="0"/>
                        </a:spcBef>
                        <a:spcAft>
                          <a:spcPts val="0"/>
                        </a:spcAft>
                      </a:pPr>
                      <a:r>
                        <a:rPr lang="en-US" sz="1600" kern="100" dirty="0">
                          <a:effectLst/>
                          <a:latin typeface="+mn-lt"/>
                        </a:rPr>
                        <a:t>1082</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0.001082</a:t>
                      </a:r>
                    </a:p>
                  </a:txBody>
                  <a:tcPr marL="68580" marR="68580" marT="0" marB="0" anchor="ctr"/>
                </a:tc>
                <a:tc>
                  <a:txBody>
                    <a:bodyPr/>
                    <a:lstStyle/>
                    <a:p>
                      <a:pPr marL="0" marR="0" algn="ctr">
                        <a:spcBef>
                          <a:spcPts val="0"/>
                        </a:spcBef>
                        <a:spcAft>
                          <a:spcPts val="0"/>
                        </a:spcAft>
                      </a:pPr>
                      <a:r>
                        <a:rPr lang="en-US" sz="1600" kern="100" dirty="0">
                          <a:effectLst/>
                          <a:latin typeface="+mn-lt"/>
                        </a:rPr>
                        <a:t> 351</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691472">
                <a:tc>
                  <a:txBody>
                    <a:bodyPr/>
                    <a:lstStyle/>
                    <a:p>
                      <a:pPr marL="0" marR="0" algn="ctr">
                        <a:spcBef>
                          <a:spcPts val="0"/>
                        </a:spcBef>
                        <a:spcAft>
                          <a:spcPts val="0"/>
                        </a:spcAft>
                      </a:pPr>
                      <a:r>
                        <a:rPr lang="en-US" sz="1600" kern="100">
                          <a:effectLst/>
                          <a:latin typeface="+mn-lt"/>
                        </a:rPr>
                        <a:t>5</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 4</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.08</a:t>
                      </a:r>
                    </a:p>
                  </a:txBody>
                  <a:tcPr marL="68580" marR="68580" marT="0" marB="0" anchor="ctr"/>
                </a:tc>
                <a:tc>
                  <a:txBody>
                    <a:bodyPr/>
                    <a:lstStyle/>
                    <a:p>
                      <a:pPr marL="0" marR="0" algn="ctr">
                        <a:spcBef>
                          <a:spcPts val="0"/>
                        </a:spcBef>
                        <a:spcAft>
                          <a:spcPts val="0"/>
                        </a:spcAft>
                      </a:pPr>
                      <a:r>
                        <a:rPr lang="en-US" sz="1600" kern="100" dirty="0">
                          <a:effectLst/>
                          <a:latin typeface="+mn-lt"/>
                        </a:rPr>
                        <a:t>223</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0.000223</a:t>
                      </a:r>
                    </a:p>
                  </a:txBody>
                  <a:tcPr marL="68580" marR="68580" marT="0" marB="0" anchor="ctr"/>
                </a:tc>
                <a:tc>
                  <a:txBody>
                    <a:bodyPr/>
                    <a:lstStyle/>
                    <a:p>
                      <a:pPr marL="0" marR="0" algn="ctr">
                        <a:spcBef>
                          <a:spcPts val="0"/>
                        </a:spcBef>
                        <a:spcAft>
                          <a:spcPts val="0"/>
                        </a:spcAft>
                      </a:pPr>
                      <a:r>
                        <a:rPr lang="en-US" sz="1600" kern="100" dirty="0">
                          <a:effectLst/>
                          <a:latin typeface="+mn-lt"/>
                        </a:rPr>
                        <a:t>359</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
        <p:nvSpPr>
          <p:cNvPr id="3" name="TextBox 2">
            <a:extLst>
              <a:ext uri="{FF2B5EF4-FFF2-40B4-BE49-F238E27FC236}">
                <a16:creationId xmlns:a16="http://schemas.microsoft.com/office/drawing/2014/main" id="{ABD42BC2-FE54-453D-9C5B-F08BEB1964A6}"/>
              </a:ext>
            </a:extLst>
          </p:cNvPr>
          <p:cNvSpPr txBox="1"/>
          <p:nvPr/>
        </p:nvSpPr>
        <p:spPr>
          <a:xfrm>
            <a:off x="10700085" y="1002632"/>
            <a:ext cx="1435768" cy="646331"/>
          </a:xfrm>
          <a:prstGeom prst="rect">
            <a:avLst/>
          </a:prstGeom>
          <a:noFill/>
        </p:spPr>
        <p:txBody>
          <a:bodyPr wrap="square" rtlCol="0">
            <a:spAutoFit/>
          </a:bodyPr>
          <a:lstStyle/>
          <a:p>
            <a:r>
              <a:rPr lang="en-US" dirty="0"/>
              <a:t>Experiment One</a:t>
            </a:r>
          </a:p>
        </p:txBody>
      </p:sp>
    </p:spTree>
    <p:extLst>
      <p:ext uri="{BB962C8B-B14F-4D97-AF65-F5344CB8AC3E}">
        <p14:creationId xmlns:p14="http://schemas.microsoft.com/office/powerpoint/2010/main" val="257631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velocity from table </a:t>
                </a:r>
              </a:p>
              <a:p>
                <a:pPr marL="0" indent="0">
                  <a:buNone/>
                </a:pPr>
                <a:endParaRPr lang="en-US" dirty="0"/>
              </a:p>
              <a:p>
                <a:endParaRPr lang="en-US" dirty="0"/>
              </a:p>
              <a:p>
                <a:r>
                  <a:rPr lang="en-US" dirty="0"/>
                  <a:t>Percent difference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r>
                      <a:rPr lang="en-US" b="0" i="1" smtClean="0">
                        <a:latin typeface="Cambria Math" panose="02040503050406030204" pitchFamily="18" charset="0"/>
                      </a:rPr>
                      <m:t>=343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p:txBody>
          </p:sp>
        </mc:Choice>
        <mc:Fallback>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2"/>
                <a:stretch>
                  <a:fillRect l="-888" t="-23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751E027-C6AB-44A8-8B52-DC4ABBE2B670}"/>
                  </a:ext>
                </a:extLst>
              </p:cNvPr>
              <p:cNvSpPr/>
              <p:nvPr/>
            </p:nvSpPr>
            <p:spPr>
              <a:xfrm>
                <a:off x="1162390" y="2747016"/>
                <a:ext cx="3593163" cy="489686"/>
              </a:xfrm>
              <a:prstGeom prst="rect">
                <a:avLst/>
              </a:prstGeom>
            </p:spPr>
            <p:txBody>
              <a:bodyPr wrap="none">
                <a:spAutoFit/>
              </a:bodyPr>
              <a:lstStyle/>
              <a:p>
                <a:pP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 </m:t>
                    </m:r>
                    <m:f>
                      <m:fPr>
                        <m:ctrlPr>
                          <a:rPr lang="en-US" i="1">
                            <a:latin typeface="Cambria Math" panose="02040503050406030204" pitchFamily="18" charset="0"/>
                          </a:rPr>
                        </m:ctrlPr>
                      </m:fPr>
                      <m:num>
                        <m:r>
                          <a:rPr lang="en-US" b="0" i="0" smtClean="0">
                            <a:latin typeface="Cambria Math" panose="02040503050406030204" pitchFamily="18" charset="0"/>
                          </a:rPr>
                          <m:t>388</m:t>
                        </m:r>
                        <m:r>
                          <a:rPr lang="en-US" i="0">
                            <a:latin typeface="Cambria Math" panose="02040503050406030204" pitchFamily="18" charset="0"/>
                          </a:rPr>
                          <m:t>+</m:t>
                        </m:r>
                        <m:r>
                          <a:rPr lang="en-US" b="0" i="1" smtClean="0">
                            <a:latin typeface="Cambria Math" panose="02040503050406030204" pitchFamily="18" charset="0"/>
                          </a:rPr>
                          <m:t>363</m:t>
                        </m:r>
                        <m:r>
                          <a:rPr lang="en-US" i="0">
                            <a:latin typeface="Cambria Math" panose="02040503050406030204" pitchFamily="18" charset="0"/>
                          </a:rPr>
                          <m:t>+</m:t>
                        </m:r>
                        <m:r>
                          <a:rPr lang="en-US" b="0" i="1" smtClean="0">
                            <a:latin typeface="Cambria Math" panose="02040503050406030204" pitchFamily="18" charset="0"/>
                          </a:rPr>
                          <m:t>361</m:t>
                        </m:r>
                        <m:r>
                          <a:rPr lang="en-US" i="0">
                            <a:latin typeface="Cambria Math" panose="02040503050406030204" pitchFamily="18" charset="0"/>
                          </a:rPr>
                          <m:t>+</m:t>
                        </m:r>
                        <m:r>
                          <a:rPr lang="en-US" b="0" i="1" smtClean="0">
                            <a:latin typeface="Cambria Math" panose="02040503050406030204" pitchFamily="18" charset="0"/>
                          </a:rPr>
                          <m:t>351</m:t>
                        </m:r>
                        <m:r>
                          <a:rPr lang="en-US" i="0">
                            <a:latin typeface="Cambria Math" panose="02040503050406030204" pitchFamily="18" charset="0"/>
                          </a:rPr>
                          <m:t>+</m:t>
                        </m:r>
                        <m:r>
                          <a:rPr lang="en-US" b="0" i="1" smtClean="0">
                            <a:latin typeface="Cambria Math" panose="02040503050406030204" pitchFamily="18" charset="0"/>
                          </a:rPr>
                          <m:t>359</m:t>
                        </m:r>
                      </m:num>
                      <m:den>
                        <m:r>
                          <a:rPr lang="en-US" i="0">
                            <a:latin typeface="Cambria Math" panose="02040503050406030204" pitchFamily="18" charset="0"/>
                          </a:rPr>
                          <m:t>5</m:t>
                        </m:r>
                      </m:den>
                    </m:f>
                    <m:r>
                      <a:rPr lang="en-US" b="0" i="1" smtClean="0">
                        <a:latin typeface="Cambria Math" panose="02040503050406030204" pitchFamily="18" charset="0"/>
                      </a:rPr>
                      <m:t>=</m:t>
                    </m:r>
                  </m:oMath>
                </a14:m>
                <a:r>
                  <a:rPr lang="en-US" dirty="0"/>
                  <a:t> 364</a:t>
                </a:r>
              </a:p>
            </p:txBody>
          </p:sp>
        </mc:Choice>
        <mc:Fallback>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162390" y="2747016"/>
                <a:ext cx="3593163" cy="489686"/>
              </a:xfrm>
              <a:prstGeom prst="rect">
                <a:avLst/>
              </a:prstGeom>
              <a:blipFill>
                <a:blip r:embed="rId3"/>
                <a:stretch>
                  <a:fillRect r="-509" b="-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9E9C1325-020B-4670-B3DB-1D82E88B0052}"/>
                  </a:ext>
                </a:extLst>
              </p:cNvPr>
              <p:cNvSpPr/>
              <p:nvPr/>
            </p:nvSpPr>
            <p:spPr>
              <a:xfrm>
                <a:off x="1162390" y="4136531"/>
                <a:ext cx="5196038" cy="503408"/>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b="0" i="1" smtClean="0">
                                <a:latin typeface="Cambria Math" panose="02040503050406030204" pitchFamily="18" charset="0"/>
                              </a:rPr>
                              <m:t>364 </m:t>
                            </m:r>
                            <m:r>
                              <a:rPr lang="en-US" i="0">
                                <a:latin typeface="Cambria Math" panose="02040503050406030204" pitchFamily="18" charset="0"/>
                              </a:rPr>
                              <m:t>−</m:t>
                            </m:r>
                            <m:r>
                              <a:rPr lang="en-US" b="0" i="1" smtClean="0">
                                <a:latin typeface="Cambria Math" panose="02040503050406030204" pitchFamily="18" charset="0"/>
                              </a:rPr>
                              <m:t>343</m:t>
                            </m:r>
                          </m:e>
                        </m:d>
                      </m:num>
                      <m:den>
                        <m:r>
                          <a:rPr lang="en-US" b="0" i="1" smtClean="0">
                            <a:latin typeface="Cambria Math" panose="02040503050406030204" pitchFamily="18" charset="0"/>
                          </a:rPr>
                          <m:t>343</m:t>
                        </m:r>
                      </m:den>
                    </m:f>
                    <m:r>
                      <a:rPr lang="en-US" i="1" smtClean="0">
                        <a:latin typeface="Cambria Math" panose="02040503050406030204" pitchFamily="18" charset="0"/>
                      </a:rPr>
                      <m:t>×</m:t>
                    </m:r>
                    <m:r>
                      <a:rPr lang="en-US" b="0" i="1" smtClean="0">
                        <a:latin typeface="Cambria Math" panose="02040503050406030204" pitchFamily="18" charset="0"/>
                      </a:rPr>
                      <m:t>100%=</m:t>
                    </m:r>
                    <m:r>
                      <a:rPr lang="en-US" b="0" i="1" smtClean="0">
                        <a:latin typeface="Cambria Math" panose="02040503050406030204" pitchFamily="18" charset="0"/>
                      </a:rPr>
                      <m:t> </m:t>
                    </m:r>
                  </m:oMath>
                </a14:m>
                <a:r>
                  <a:rPr lang="en-US" dirty="0"/>
                  <a:t>6.12%</a:t>
                </a:r>
              </a:p>
            </p:txBody>
          </p:sp>
        </mc:Choice>
        <mc:Fallback>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162390" y="4136531"/>
                <a:ext cx="5196038" cy="503408"/>
              </a:xfrm>
              <a:prstGeom prst="rect">
                <a:avLst/>
              </a:prstGeom>
              <a:blipFill>
                <a:blip r:embed="rId4"/>
                <a:stretch>
                  <a:fillRect r="-235" b="-609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C5D0CC0-BF99-4AD2-B789-AD4173A32F25}"/>
              </a:ext>
            </a:extLst>
          </p:cNvPr>
          <p:cNvSpPr txBox="1"/>
          <p:nvPr/>
        </p:nvSpPr>
        <p:spPr>
          <a:xfrm>
            <a:off x="10700085" y="1002632"/>
            <a:ext cx="1435768" cy="646331"/>
          </a:xfrm>
          <a:prstGeom prst="rect">
            <a:avLst/>
          </a:prstGeom>
          <a:noFill/>
        </p:spPr>
        <p:txBody>
          <a:bodyPr wrap="square" rtlCol="0">
            <a:spAutoFit/>
          </a:bodyPr>
          <a:lstStyle/>
          <a:p>
            <a:r>
              <a:rPr lang="en-US" dirty="0"/>
              <a:t>Experiment One</a:t>
            </a:r>
          </a:p>
        </p:txBody>
      </p:sp>
    </p:spTree>
    <p:extLst>
      <p:ext uri="{BB962C8B-B14F-4D97-AF65-F5344CB8AC3E}">
        <p14:creationId xmlns:p14="http://schemas.microsoft.com/office/powerpoint/2010/main" val="4049476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 of errors. </a:t>
            </a:r>
          </a:p>
          <a:p>
            <a:pPr lvl="1"/>
            <a:r>
              <a:rPr lang="en-US" dirty="0"/>
              <a:t>I would say the error comes from the rounding, the more numbers the more precisive the measurement.</a:t>
            </a:r>
          </a:p>
          <a:p>
            <a:pPr marL="457200" lvl="1" indent="0">
              <a:buNone/>
            </a:pPr>
            <a:endParaRPr lang="en-US" dirty="0"/>
          </a:p>
          <a:p>
            <a:pPr lvl="0"/>
            <a:r>
              <a:rPr lang="en-US" dirty="0"/>
              <a:t>Why is it important to determine the precision of sensors?</a:t>
            </a:r>
          </a:p>
          <a:p>
            <a:pPr lvl="1"/>
            <a:r>
              <a:rPr lang="en-US" dirty="0"/>
              <a:t>It is import so that we can calculate for the error. Small errors can cause huge problems, say something must move within milliseconds but the measurement was half a millisecond off, with each millisecond that passes, the error gap will compound eventually leading to a critical error in the measurement.</a:t>
            </a:r>
          </a:p>
        </p:txBody>
      </p:sp>
      <p:sp>
        <p:nvSpPr>
          <p:cNvPr id="3" name="TextBox 2">
            <a:extLst>
              <a:ext uri="{FF2B5EF4-FFF2-40B4-BE49-F238E27FC236}">
                <a16:creationId xmlns:a16="http://schemas.microsoft.com/office/drawing/2014/main" id="{68870C23-D06F-4848-886B-F590381EF236}"/>
              </a:ext>
            </a:extLst>
          </p:cNvPr>
          <p:cNvSpPr txBox="1"/>
          <p:nvPr/>
        </p:nvSpPr>
        <p:spPr>
          <a:xfrm>
            <a:off x="10700085" y="1002632"/>
            <a:ext cx="1435768" cy="646331"/>
          </a:xfrm>
          <a:prstGeom prst="rect">
            <a:avLst/>
          </a:prstGeom>
          <a:noFill/>
        </p:spPr>
        <p:txBody>
          <a:bodyPr wrap="square" rtlCol="0">
            <a:spAutoFit/>
          </a:bodyPr>
          <a:lstStyle/>
          <a:p>
            <a:r>
              <a:rPr lang="en-US" dirty="0"/>
              <a:t>Experiment One</a:t>
            </a:r>
          </a:p>
        </p:txBody>
      </p:sp>
    </p:spTree>
    <p:extLst>
      <p:ext uri="{BB962C8B-B14F-4D97-AF65-F5344CB8AC3E}">
        <p14:creationId xmlns:p14="http://schemas.microsoft.com/office/powerpoint/2010/main" val="217695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PHYS204</a:t>
            </a:r>
            <a:br>
              <a:rPr lang="en-US" dirty="0"/>
            </a:br>
            <a:r>
              <a:rPr lang="en-US" dirty="0"/>
              <a:t>Module 3</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Gravitational Acceleration</a:t>
            </a:r>
          </a:p>
        </p:txBody>
      </p:sp>
    </p:spTree>
    <p:extLst>
      <p:ext uri="{BB962C8B-B14F-4D97-AF65-F5344CB8AC3E}">
        <p14:creationId xmlns:p14="http://schemas.microsoft.com/office/powerpoint/2010/main" val="1216203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6BB6-3410-45E8-BDA7-C5EC28B1F52F}"/>
              </a:ext>
            </a:extLst>
          </p:cNvPr>
          <p:cNvSpPr>
            <a:spLocks noGrp="1"/>
          </p:cNvSpPr>
          <p:nvPr>
            <p:ph type="title"/>
          </p:nvPr>
        </p:nvSpPr>
        <p:spPr/>
        <p:txBody>
          <a:bodyPr/>
          <a:lstStyle/>
          <a:p>
            <a:r>
              <a:rPr lang="en-US" dirty="0"/>
              <a:t>Model Three: Objectives</a:t>
            </a:r>
          </a:p>
        </p:txBody>
      </p:sp>
      <p:sp>
        <p:nvSpPr>
          <p:cNvPr id="3" name="Content Placeholder 2">
            <a:extLst>
              <a:ext uri="{FF2B5EF4-FFF2-40B4-BE49-F238E27FC236}">
                <a16:creationId xmlns:a16="http://schemas.microsoft.com/office/drawing/2014/main" id="{12CC5BC0-A2E6-4AEB-9F4C-1018AC83D2ED}"/>
              </a:ext>
            </a:extLst>
          </p:cNvPr>
          <p:cNvSpPr>
            <a:spLocks noGrp="1"/>
          </p:cNvSpPr>
          <p:nvPr>
            <p:ph idx="1"/>
          </p:nvPr>
        </p:nvSpPr>
        <p:spPr/>
        <p:txBody>
          <a:bodyPr/>
          <a:lstStyle/>
          <a:p>
            <a:r>
              <a:rPr lang="en-US" dirty="0"/>
              <a:t>Generate an Experimental Set Up to Observe the Laws of Physics</a:t>
            </a:r>
          </a:p>
          <a:p>
            <a:r>
              <a:rPr lang="en-US" dirty="0"/>
              <a:t>Determine the Value of the Acceleration Due to Gravity of a Free-Falling Object</a:t>
            </a:r>
          </a:p>
          <a:p>
            <a:r>
              <a:rPr lang="en-US" dirty="0"/>
              <a:t>Train in Scientific Method of Observation</a:t>
            </a:r>
          </a:p>
          <a:p>
            <a:r>
              <a:rPr lang="en-US" dirty="0"/>
              <a:t>Acquire Experience Handling of Electronics Equipment</a:t>
            </a:r>
          </a:p>
          <a:p>
            <a:r>
              <a:rPr lang="en-US" dirty="0"/>
              <a:t>Collect Scientific Data</a:t>
            </a:r>
          </a:p>
          <a:p>
            <a:r>
              <a:rPr lang="en-US" dirty="0"/>
              <a:t>Compute Reliable Results and Draw Valid Conclusions from Data</a:t>
            </a:r>
          </a:p>
        </p:txBody>
      </p:sp>
      <p:sp>
        <p:nvSpPr>
          <p:cNvPr id="5" name="TextBox 4">
            <a:extLst>
              <a:ext uri="{FF2B5EF4-FFF2-40B4-BE49-F238E27FC236}">
                <a16:creationId xmlns:a16="http://schemas.microsoft.com/office/drawing/2014/main" id="{F3226050-9A5C-4964-9D33-BE303DC1A71A}"/>
              </a:ext>
            </a:extLst>
          </p:cNvPr>
          <p:cNvSpPr txBox="1"/>
          <p:nvPr/>
        </p:nvSpPr>
        <p:spPr>
          <a:xfrm>
            <a:off x="10619874" y="930442"/>
            <a:ext cx="1419726" cy="646331"/>
          </a:xfrm>
          <a:prstGeom prst="rect">
            <a:avLst/>
          </a:prstGeom>
          <a:noFill/>
        </p:spPr>
        <p:txBody>
          <a:bodyPr wrap="square" rtlCol="0">
            <a:spAutoFit/>
          </a:bodyPr>
          <a:lstStyle/>
          <a:p>
            <a:r>
              <a:rPr lang="en-US" dirty="0"/>
              <a:t>Experiment Two</a:t>
            </a:r>
          </a:p>
        </p:txBody>
      </p:sp>
    </p:spTree>
    <p:extLst>
      <p:ext uri="{BB962C8B-B14F-4D97-AF65-F5344CB8AC3E}">
        <p14:creationId xmlns:p14="http://schemas.microsoft.com/office/powerpoint/2010/main" val="3360080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pic>
        <p:nvPicPr>
          <p:cNvPr id="3" name="Picture 3">
            <a:extLst>
              <a:ext uri="{FF2B5EF4-FFF2-40B4-BE49-F238E27FC236}">
                <a16:creationId xmlns:a16="http://schemas.microsoft.com/office/drawing/2014/main" id="{30868208-3991-E24D-8F7D-D653D2AB625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6915264" y="2013707"/>
            <a:ext cx="2789590" cy="2202686"/>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normAutofit/>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Ruler or tape measurer </a:t>
            </a:r>
          </a:p>
          <a:p>
            <a:pPr marL="285750" lvl="0" indent="-285750">
              <a:buFont typeface="Arial" panose="020B0604020202020204" pitchFamily="34" charset="0"/>
              <a:buChar char="•"/>
            </a:pPr>
            <a:r>
              <a:rPr lang="en-US" dirty="0"/>
              <a:t>Object to undergo free fall motion</a:t>
            </a:r>
          </a:p>
          <a:p>
            <a:endParaRPr lang="en-US" dirty="0"/>
          </a:p>
          <a:p>
            <a:endParaRPr lang="en-US" dirty="0"/>
          </a:p>
        </p:txBody>
      </p:sp>
      <p:pic>
        <p:nvPicPr>
          <p:cNvPr id="4" name="Picture 5">
            <a:extLst>
              <a:ext uri="{FF2B5EF4-FFF2-40B4-BE49-F238E27FC236}">
                <a16:creationId xmlns:a16="http://schemas.microsoft.com/office/drawing/2014/main" id="{23E1E52F-D57D-FC4A-B4F1-C92565E08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378" y="4395935"/>
            <a:ext cx="3076222" cy="2202686"/>
          </a:xfrm>
          <a:prstGeom prst="rect">
            <a:avLst/>
          </a:prstGeom>
        </p:spPr>
      </p:pic>
      <p:pic>
        <p:nvPicPr>
          <p:cNvPr id="5" name="Picture 5">
            <a:extLst>
              <a:ext uri="{FF2B5EF4-FFF2-40B4-BE49-F238E27FC236}">
                <a16:creationId xmlns:a16="http://schemas.microsoft.com/office/drawing/2014/main" id="{79FAC75A-5B65-524E-9578-BE516C172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567" y="4291455"/>
            <a:ext cx="3076222" cy="2307166"/>
          </a:xfrm>
          <a:prstGeom prst="rect">
            <a:avLst/>
          </a:prstGeom>
        </p:spPr>
      </p:pic>
      <p:sp>
        <p:nvSpPr>
          <p:cNvPr id="6" name="TextBox 5">
            <a:extLst>
              <a:ext uri="{FF2B5EF4-FFF2-40B4-BE49-F238E27FC236}">
                <a16:creationId xmlns:a16="http://schemas.microsoft.com/office/drawing/2014/main" id="{B2D65C71-DE4B-40F4-BCD6-8D4335D8C9A5}"/>
              </a:ext>
            </a:extLst>
          </p:cNvPr>
          <p:cNvSpPr txBox="1"/>
          <p:nvPr/>
        </p:nvSpPr>
        <p:spPr>
          <a:xfrm>
            <a:off x="10619874" y="930442"/>
            <a:ext cx="1419726" cy="646331"/>
          </a:xfrm>
          <a:prstGeom prst="rect">
            <a:avLst/>
          </a:prstGeom>
          <a:noFill/>
        </p:spPr>
        <p:txBody>
          <a:bodyPr wrap="square" rtlCol="0">
            <a:spAutoFit/>
          </a:bodyPr>
          <a:lstStyle/>
          <a:p>
            <a:r>
              <a:rPr lang="en-US" dirty="0"/>
              <a:t>Experiment Two</a:t>
            </a:r>
          </a:p>
        </p:txBody>
      </p:sp>
    </p:spTree>
    <p:extLst>
      <p:ext uri="{BB962C8B-B14F-4D97-AF65-F5344CB8AC3E}">
        <p14:creationId xmlns:p14="http://schemas.microsoft.com/office/powerpoint/2010/main" val="664364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4400" dirty="0"/>
              <a:t>Serial Monitor Screenshot</a:t>
            </a:r>
          </a:p>
        </p:txBody>
      </p:sp>
      <p:pic>
        <p:nvPicPr>
          <p:cNvPr id="6" name="Picture Placeholder 5" descr="Graphical user interface, application, Word&#10;&#10;Description automatically generated">
            <a:extLst>
              <a:ext uri="{FF2B5EF4-FFF2-40B4-BE49-F238E27FC236}">
                <a16:creationId xmlns:a16="http://schemas.microsoft.com/office/drawing/2014/main" id="{52A879E8-C887-4AAE-99E7-4F0B11DD2DD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1" r="147"/>
          <a:stretch/>
        </p:blipFill>
        <p:spPr>
          <a:xfrm>
            <a:off x="5277853" y="2505460"/>
            <a:ext cx="6392779" cy="3599312"/>
          </a:xfr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normAutofit/>
          </a:bodyPr>
          <a:lstStyle/>
          <a:p>
            <a:r>
              <a:rPr lang="en-US" dirty="0"/>
              <a:t>Screenshot of raw data showing the start of the fall and end of the fall of one trial. </a:t>
            </a:r>
          </a:p>
          <a:p>
            <a:r>
              <a:rPr lang="en-US" dirty="0"/>
              <a:t>This data will be used for the next experiment related to the conservation of energy.</a:t>
            </a:r>
          </a:p>
        </p:txBody>
      </p:sp>
      <p:sp>
        <p:nvSpPr>
          <p:cNvPr id="3" name="TextBox 2">
            <a:extLst>
              <a:ext uri="{FF2B5EF4-FFF2-40B4-BE49-F238E27FC236}">
                <a16:creationId xmlns:a16="http://schemas.microsoft.com/office/drawing/2014/main" id="{C22AFB02-AC0C-443E-AC35-D66EDEB9FA7D}"/>
              </a:ext>
            </a:extLst>
          </p:cNvPr>
          <p:cNvSpPr txBox="1"/>
          <p:nvPr/>
        </p:nvSpPr>
        <p:spPr>
          <a:xfrm>
            <a:off x="10619874" y="930442"/>
            <a:ext cx="1419726" cy="646331"/>
          </a:xfrm>
          <a:prstGeom prst="rect">
            <a:avLst/>
          </a:prstGeom>
          <a:noFill/>
        </p:spPr>
        <p:txBody>
          <a:bodyPr wrap="square" rtlCol="0">
            <a:spAutoFit/>
          </a:bodyPr>
          <a:lstStyle/>
          <a:p>
            <a:r>
              <a:rPr lang="en-US" dirty="0"/>
              <a:t>Experiment Two</a:t>
            </a:r>
          </a:p>
        </p:txBody>
      </p:sp>
    </p:spTree>
    <p:extLst>
      <p:ext uri="{BB962C8B-B14F-4D97-AF65-F5344CB8AC3E}">
        <p14:creationId xmlns:p14="http://schemas.microsoft.com/office/powerpoint/2010/main" val="4226011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p:graphicFrame>
        <p:nvGraphicFramePr>
          <p:cNvPr id="11" name="Table 10">
            <a:extLst>
              <a:ext uri="{FF2B5EF4-FFF2-40B4-BE49-F238E27FC236}">
                <a16:creationId xmlns:a16="http://schemas.microsoft.com/office/drawing/2014/main" id="{9E68CBE3-DA34-4E26-9621-6F85D54401F7}"/>
              </a:ext>
            </a:extLst>
          </p:cNvPr>
          <p:cNvGraphicFramePr>
            <a:graphicFrameLocks noGrp="1"/>
          </p:cNvGraphicFramePr>
          <p:nvPr/>
        </p:nvGraphicFramePr>
        <p:xfrm>
          <a:off x="1125055" y="2108332"/>
          <a:ext cx="7283108" cy="4188192"/>
        </p:xfrm>
        <a:graphic>
          <a:graphicData uri="http://schemas.openxmlformats.org/drawingml/2006/table">
            <a:tbl>
              <a:tblPr firstRow="1" firstCol="1" bandRow="1">
                <a:tableStyleId>{5C22544A-7EE6-4342-B048-85BDC9FD1C3A}</a:tableStyleId>
              </a:tblPr>
              <a:tblGrid>
                <a:gridCol w="1913202">
                  <a:extLst>
                    <a:ext uri="{9D8B030D-6E8A-4147-A177-3AD203B41FA5}">
                      <a16:colId xmlns:a16="http://schemas.microsoft.com/office/drawing/2014/main" val="2680175028"/>
                    </a:ext>
                  </a:extLst>
                </a:gridCol>
                <a:gridCol w="2684953">
                  <a:extLst>
                    <a:ext uri="{9D8B030D-6E8A-4147-A177-3AD203B41FA5}">
                      <a16:colId xmlns:a16="http://schemas.microsoft.com/office/drawing/2014/main" val="4042757085"/>
                    </a:ext>
                  </a:extLst>
                </a:gridCol>
                <a:gridCol w="2684953">
                  <a:extLst>
                    <a:ext uri="{9D8B030D-6E8A-4147-A177-3AD203B41FA5}">
                      <a16:colId xmlns:a16="http://schemas.microsoft.com/office/drawing/2014/main" val="650233730"/>
                    </a:ext>
                  </a:extLst>
                </a:gridCol>
              </a:tblGrid>
              <a:tr h="1009732">
                <a:tc>
                  <a:txBody>
                    <a:bodyPr/>
                    <a:lstStyle/>
                    <a:p>
                      <a:pPr marL="0" marR="0" algn="ctr">
                        <a:spcBef>
                          <a:spcPts val="0"/>
                        </a:spcBef>
                        <a:spcAft>
                          <a:spcPts val="0"/>
                        </a:spcAft>
                      </a:pPr>
                      <a:r>
                        <a:rPr lang="en-US" sz="1600" kern="100">
                          <a:effectLst/>
                        </a:rPr>
                        <a:t>Trial</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Time to hit ground (s)</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Acceleration (m/s</a:t>
                      </a:r>
                      <a:r>
                        <a:rPr lang="en-US" sz="1600" kern="100" baseline="30000" dirty="0">
                          <a:effectLst/>
                        </a:rPr>
                        <a:t>2</a:t>
                      </a:r>
                      <a:r>
                        <a:rPr lang="en-US" sz="1600" kern="100" dirty="0">
                          <a:effectLst/>
                        </a:rPr>
                        <a:t>)</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635692">
                <a:tc>
                  <a:txBody>
                    <a:bodyPr/>
                    <a:lstStyle/>
                    <a:p>
                      <a:pPr marL="0" marR="0" algn="ctr">
                        <a:spcBef>
                          <a:spcPts val="0"/>
                        </a:spcBef>
                        <a:spcAft>
                          <a:spcPts val="0"/>
                        </a:spcAft>
                      </a:pPr>
                      <a:r>
                        <a:rPr lang="en-US" sz="1600" kern="100">
                          <a:effectLst/>
                        </a:rPr>
                        <a:t>1</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4.38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891295801"/>
                  </a:ext>
                </a:extLst>
              </a:tr>
              <a:tr h="635692">
                <a:tc>
                  <a:txBody>
                    <a:bodyPr/>
                    <a:lstStyle/>
                    <a:p>
                      <a:pPr marL="0" marR="0" algn="ctr">
                        <a:spcBef>
                          <a:spcPts val="0"/>
                        </a:spcBef>
                        <a:spcAft>
                          <a:spcPts val="0"/>
                        </a:spcAft>
                      </a:pPr>
                      <a:r>
                        <a:rPr lang="en-US" sz="1600" kern="100">
                          <a:effectLst/>
                        </a:rPr>
                        <a:t>2</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16.67 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6356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115527295"/>
                  </a:ext>
                </a:extLst>
              </a:tr>
              <a:tr h="6356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14.44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6356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12.22 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
        <p:nvSpPr>
          <p:cNvPr id="3" name="Rectangle 2">
            <a:extLst>
              <a:ext uri="{FF2B5EF4-FFF2-40B4-BE49-F238E27FC236}">
                <a16:creationId xmlns:a16="http://schemas.microsoft.com/office/drawing/2014/main" id="{8232A4B0-5513-49E7-A5B4-6C3441935754}"/>
              </a:ext>
            </a:extLst>
          </p:cNvPr>
          <p:cNvSpPr/>
          <p:nvPr/>
        </p:nvSpPr>
        <p:spPr>
          <a:xfrm>
            <a:off x="965593" y="1530178"/>
            <a:ext cx="2130711" cy="369332"/>
          </a:xfrm>
          <a:prstGeom prst="rect">
            <a:avLst/>
          </a:prstGeom>
        </p:spPr>
        <p:txBody>
          <a:bodyPr wrap="none">
            <a:spAutoFit/>
          </a:bodyPr>
          <a:lstStyle/>
          <a:p>
            <a:pPr lvl="0" algn="ctr">
              <a:defRPr/>
            </a:pPr>
            <a:r>
              <a:rPr lang="en-US" kern="100" dirty="0"/>
              <a:t>Initial height (m) =</a:t>
            </a:r>
            <a:endParaRPr lang="en-US" kern="100" dirty="0">
              <a:latin typeface="Liberation Serif"/>
              <a:ea typeface="SimSun" panose="02010600030101010101" pitchFamily="2" charset="-122"/>
              <a:cs typeface="Lucida Sans" panose="020B0602030504020204" pitchFamily="34" charset="0"/>
            </a:endParaRPr>
          </a:p>
        </p:txBody>
      </p:sp>
      <p:sp>
        <p:nvSpPr>
          <p:cNvPr id="4" name="TextBox 3">
            <a:extLst>
              <a:ext uri="{FF2B5EF4-FFF2-40B4-BE49-F238E27FC236}">
                <a16:creationId xmlns:a16="http://schemas.microsoft.com/office/drawing/2014/main" id="{02193DDC-9DBF-445D-B2D6-FFE4A89C2675}"/>
              </a:ext>
            </a:extLst>
          </p:cNvPr>
          <p:cNvSpPr txBox="1"/>
          <p:nvPr/>
        </p:nvSpPr>
        <p:spPr>
          <a:xfrm>
            <a:off x="10619874" y="930442"/>
            <a:ext cx="1419726" cy="646331"/>
          </a:xfrm>
          <a:prstGeom prst="rect">
            <a:avLst/>
          </a:prstGeom>
          <a:noFill/>
        </p:spPr>
        <p:txBody>
          <a:bodyPr wrap="square" rtlCol="0">
            <a:spAutoFit/>
          </a:bodyPr>
          <a:lstStyle/>
          <a:p>
            <a:r>
              <a:rPr lang="en-US" dirty="0"/>
              <a:t>Experiment Two</a:t>
            </a:r>
          </a:p>
        </p:txBody>
      </p:sp>
    </p:spTree>
    <p:extLst>
      <p:ext uri="{BB962C8B-B14F-4D97-AF65-F5344CB8AC3E}">
        <p14:creationId xmlns:p14="http://schemas.microsoft.com/office/powerpoint/2010/main" val="447491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normAutofit/>
              </a:bodyPr>
              <a:lstStyle/>
              <a:p>
                <a:r>
                  <a:rPr lang="en-US" dirty="0"/>
                  <a:t>Average acceleration from table </a:t>
                </a:r>
              </a:p>
              <a:p>
                <a:pPr marL="0" indent="0">
                  <a:buNone/>
                </a:pPr>
                <a:endParaRPr lang="en-US" dirty="0"/>
              </a:p>
              <a:p>
                <a:pPr marL="0" indent="0">
                  <a:buNone/>
                </a:pPr>
                <a:endParaRPr lang="en-US" dirty="0"/>
              </a:p>
              <a:p>
                <a:pPr marL="0" indent="0">
                  <a:buNone/>
                </a:pPr>
                <a:endParaRPr lang="en-US" dirty="0"/>
              </a:p>
              <a:p>
                <a:r>
                  <a:rPr lang="en-US" dirty="0"/>
                  <a:t>Percent difference with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=9.8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endParaRPr lang="en-US" dirty="0"/>
              </a:p>
            </p:txBody>
          </p:sp>
        </mc:Choice>
        <mc:Fallback>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2"/>
                <a:stretch>
                  <a:fillRect l="-888" t="-23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9E9C1325-020B-4670-B3DB-1D82E88B0052}"/>
                  </a:ext>
                </a:extLst>
              </p:cNvPr>
              <p:cNvSpPr/>
              <p:nvPr/>
            </p:nvSpPr>
            <p:spPr>
              <a:xfrm>
                <a:off x="680321" y="4710832"/>
                <a:ext cx="5839739" cy="626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b="0" i="1" smtClean="0">
                                  <a:latin typeface="Cambria Math" panose="02040503050406030204" pitchFamily="18" charset="0"/>
                                </a:rPr>
                                <m:t>14.54</m:t>
                              </m:r>
                              <m:r>
                                <a:rPr lang="en-US" i="1">
                                  <a:latin typeface="Cambria Math" panose="02040503050406030204" pitchFamily="18" charset="0"/>
                                </a:rPr>
                                <m:t>−</m:t>
                              </m:r>
                              <m:r>
                                <a:rPr lang="en-US" b="0" i="1" smtClean="0">
                                  <a:latin typeface="Cambria Math" panose="02040503050406030204" pitchFamily="18" charset="0"/>
                                </a:rPr>
                                <m:t>9.8</m:t>
                              </m:r>
                            </m:e>
                          </m:d>
                        </m:num>
                        <m:den>
                          <m:r>
                            <a:rPr lang="en-US" b="0" i="1" smtClean="0">
                              <a:latin typeface="Cambria Math" panose="02040503050406030204" pitchFamily="18" charset="0"/>
                            </a:rPr>
                            <m:t>9.8</m:t>
                          </m:r>
                        </m:den>
                      </m:f>
                      <m:r>
                        <a:rPr lang="en-US" i="1" smtClean="0">
                          <a:latin typeface="Cambria Math" panose="02040503050406030204" pitchFamily="18" charset="0"/>
                        </a:rPr>
                        <m:t>×</m:t>
                      </m:r>
                      <m:r>
                        <a:rPr lang="en-US" b="0" i="1" smtClean="0">
                          <a:latin typeface="Cambria Math" panose="02040503050406030204" pitchFamily="18" charset="0"/>
                        </a:rPr>
                        <m:t>100%=</m:t>
                      </m:r>
                      <m:r>
                        <a:rPr lang="en-US" b="0" i="1" smtClean="0">
                          <a:latin typeface="Cambria Math" panose="02040503050406030204" pitchFamily="18" charset="0"/>
                        </a:rPr>
                        <m:t>48.39%</m:t>
                      </m:r>
                    </m:oMath>
                  </m:oMathPara>
                </a14:m>
                <a:endParaRPr lang="en-US" dirty="0"/>
              </a:p>
            </p:txBody>
          </p:sp>
        </mc:Choice>
        <mc:Fallback>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680321" y="4710832"/>
                <a:ext cx="5839739" cy="62600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28E2C5A2-0404-47D8-9845-3103E790CC09}"/>
                  </a:ext>
                </a:extLst>
              </p:cNvPr>
              <p:cNvSpPr/>
              <p:nvPr/>
            </p:nvSpPr>
            <p:spPr>
              <a:xfrm>
                <a:off x="1156396" y="2939314"/>
                <a:ext cx="4111638" cy="489686"/>
              </a:xfrm>
              <a:prstGeom prst="rect">
                <a:avLst/>
              </a:prstGeom>
            </p:spPr>
            <p:txBody>
              <a:bodyPr wrap="none">
                <a:spAutoFit/>
              </a:bodyPr>
              <a:lstStyle/>
              <a:p>
                <a:pP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4.38</m:t>
                        </m:r>
                        <m:r>
                          <a:rPr lang="en-US" i="1">
                            <a:latin typeface="Cambria Math" panose="02040503050406030204" pitchFamily="18" charset="0"/>
                          </a:rPr>
                          <m:t>+</m:t>
                        </m:r>
                        <m:r>
                          <a:rPr lang="en-US" b="0" i="1" smtClean="0">
                            <a:latin typeface="Cambria Math" panose="02040503050406030204" pitchFamily="18" charset="0"/>
                          </a:rPr>
                          <m:t>16.67</m:t>
                        </m:r>
                        <m:r>
                          <a:rPr lang="en-US" i="1">
                            <a:latin typeface="Cambria Math" panose="02040503050406030204" pitchFamily="18" charset="0"/>
                          </a:rPr>
                          <m:t>+</m:t>
                        </m:r>
                        <m:r>
                          <a:rPr lang="en-US" b="0" i="1" smtClean="0">
                            <a:latin typeface="Cambria Math" panose="02040503050406030204" pitchFamily="18" charset="0"/>
                          </a:rPr>
                          <m:t>25</m:t>
                        </m:r>
                        <m:r>
                          <a:rPr lang="en-US" i="1">
                            <a:latin typeface="Cambria Math" panose="02040503050406030204" pitchFamily="18" charset="0"/>
                          </a:rPr>
                          <m:t>+</m:t>
                        </m:r>
                        <m:r>
                          <a:rPr lang="en-US" b="0" i="1" smtClean="0">
                            <a:latin typeface="Cambria Math" panose="02040503050406030204" pitchFamily="18" charset="0"/>
                          </a:rPr>
                          <m:t>14.44</m:t>
                        </m:r>
                        <m:r>
                          <a:rPr lang="en-US" i="1">
                            <a:latin typeface="Cambria Math" panose="02040503050406030204" pitchFamily="18" charset="0"/>
                          </a:rPr>
                          <m:t>+</m:t>
                        </m:r>
                        <m:r>
                          <a:rPr lang="en-US" b="0" i="1" smtClean="0">
                            <a:latin typeface="Cambria Math" panose="02040503050406030204" pitchFamily="18" charset="0"/>
                          </a:rPr>
                          <m:t>12.22</m:t>
                        </m:r>
                      </m:num>
                      <m:den>
                        <m:r>
                          <a:rPr lang="en-US" i="1">
                            <a:latin typeface="Cambria Math" panose="02040503050406030204" pitchFamily="18" charset="0"/>
                          </a:rPr>
                          <m:t>5</m:t>
                        </m:r>
                      </m:den>
                    </m:f>
                  </m:oMath>
                </a14:m>
                <a:r>
                  <a:rPr lang="en-US" dirty="0"/>
                  <a:t> = 14.54</a:t>
                </a:r>
              </a:p>
            </p:txBody>
          </p:sp>
        </mc:Choice>
        <mc:Fallback>
          <p:sp>
            <p:nvSpPr>
              <p:cNvPr id="7" name="Rectangle 6">
                <a:extLst>
                  <a:ext uri="{FF2B5EF4-FFF2-40B4-BE49-F238E27FC236}">
                    <a16:creationId xmlns:a16="http://schemas.microsoft.com/office/drawing/2014/main" id="{28E2C5A2-0404-47D8-9845-3103E790CC09}"/>
                  </a:ext>
                </a:extLst>
              </p:cNvPr>
              <p:cNvSpPr>
                <a:spLocks noRot="1" noChangeAspect="1" noMove="1" noResize="1" noEditPoints="1" noAdjustHandles="1" noChangeArrowheads="1" noChangeShapeType="1" noTextEdit="1"/>
              </p:cNvSpPr>
              <p:nvPr/>
            </p:nvSpPr>
            <p:spPr>
              <a:xfrm>
                <a:off x="1156396" y="2939314"/>
                <a:ext cx="4111638" cy="489686"/>
              </a:xfrm>
              <a:prstGeom prst="rect">
                <a:avLst/>
              </a:prstGeom>
              <a:blipFill>
                <a:blip r:embed="rId4"/>
                <a:stretch>
                  <a:fillRect r="-445" b="-370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5A261EA-CD91-4515-8D0E-63ACEBFF6E15}"/>
              </a:ext>
            </a:extLst>
          </p:cNvPr>
          <p:cNvSpPr txBox="1"/>
          <p:nvPr/>
        </p:nvSpPr>
        <p:spPr>
          <a:xfrm>
            <a:off x="10619874" y="930442"/>
            <a:ext cx="1419726" cy="646331"/>
          </a:xfrm>
          <a:prstGeom prst="rect">
            <a:avLst/>
          </a:prstGeom>
          <a:noFill/>
        </p:spPr>
        <p:txBody>
          <a:bodyPr wrap="square" rtlCol="0">
            <a:spAutoFit/>
          </a:bodyPr>
          <a:lstStyle/>
          <a:p>
            <a:r>
              <a:rPr lang="en-US" dirty="0"/>
              <a:t>Experiment Two</a:t>
            </a:r>
          </a:p>
        </p:txBody>
      </p:sp>
    </p:spTree>
    <p:extLst>
      <p:ext uri="{BB962C8B-B14F-4D97-AF65-F5344CB8AC3E}">
        <p14:creationId xmlns:p14="http://schemas.microsoft.com/office/powerpoint/2010/main" val="1017503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normAutofit fontScale="92500" lnSpcReduction="20000"/>
          </a:bodyPr>
          <a:lstStyle/>
          <a:p>
            <a:pPr lvl="0"/>
            <a:r>
              <a:rPr lang="en-US" dirty="0"/>
              <a:t>Indicate the line of code that outputs the distance. What does the 0.0343 represent? Why is the equation divided by 2?   </a:t>
            </a:r>
          </a:p>
          <a:p>
            <a:pPr lvl="1"/>
            <a:r>
              <a:rPr lang="en-US" dirty="0"/>
              <a:t> Distance = duration*0.0343/2.;     // Calculate one way distance traveled in cm</a:t>
            </a:r>
          </a:p>
          <a:p>
            <a:pPr lvl="2"/>
            <a:r>
              <a:rPr lang="en-US" dirty="0"/>
              <a:t>What the .0343 that is the speed of sound then it divided by 2 is because the sound goes back and forth so it travels one distance and returns the same distance.</a:t>
            </a:r>
          </a:p>
          <a:p>
            <a:pPr lvl="1"/>
            <a:r>
              <a:rPr lang="en-US" dirty="0"/>
              <a:t>  </a:t>
            </a:r>
            <a:r>
              <a:rPr lang="en-US" dirty="0" err="1"/>
              <a:t>Serial.println</a:t>
            </a:r>
            <a:r>
              <a:rPr lang="en-US" dirty="0"/>
              <a:t>(distance);         // Display distance on the serial monitor</a:t>
            </a:r>
          </a:p>
          <a:p>
            <a:pPr lvl="2"/>
            <a:r>
              <a:rPr lang="en-US" dirty="0"/>
              <a:t>So the line of code that does the calculation is the distance=duration*0.0343/2</a:t>
            </a:r>
          </a:p>
          <a:p>
            <a:pPr marL="457200" lvl="1" indent="0">
              <a:buNone/>
            </a:pPr>
            <a:r>
              <a:rPr lang="en-US" dirty="0"/>
              <a:t>	The line of code </a:t>
            </a:r>
            <a:r>
              <a:rPr lang="en-US" dirty="0" err="1"/>
              <a:t>Serial.printIn</a:t>
            </a:r>
            <a:r>
              <a:rPr lang="en-US" dirty="0"/>
              <a:t>(distance) is what makes it display in the serial 	monitor</a:t>
            </a:r>
          </a:p>
          <a:p>
            <a:pPr lvl="0"/>
            <a:r>
              <a:rPr lang="en-US" dirty="0"/>
              <a:t>How much variation is there from trial to trial? What does this indicate about the uncertainty of the result?</a:t>
            </a:r>
          </a:p>
          <a:p>
            <a:pPr lvl="1"/>
            <a:r>
              <a:rPr lang="en-US" dirty="0"/>
              <a:t>There was about a 49 percent error. There are a number of factors that would contribute to the error, one certainly being my object not falling at an even rate, another being that the object would sway while falling.</a:t>
            </a:r>
          </a:p>
        </p:txBody>
      </p:sp>
      <p:sp>
        <p:nvSpPr>
          <p:cNvPr id="3" name="TextBox 2">
            <a:extLst>
              <a:ext uri="{FF2B5EF4-FFF2-40B4-BE49-F238E27FC236}">
                <a16:creationId xmlns:a16="http://schemas.microsoft.com/office/drawing/2014/main" id="{30F5A60A-7B4A-402C-90C4-0F6D4FEE7E97}"/>
              </a:ext>
            </a:extLst>
          </p:cNvPr>
          <p:cNvSpPr txBox="1"/>
          <p:nvPr/>
        </p:nvSpPr>
        <p:spPr>
          <a:xfrm>
            <a:off x="10619874" y="930442"/>
            <a:ext cx="1419726" cy="646331"/>
          </a:xfrm>
          <a:prstGeom prst="rect">
            <a:avLst/>
          </a:prstGeom>
          <a:noFill/>
        </p:spPr>
        <p:txBody>
          <a:bodyPr wrap="square" rtlCol="0">
            <a:spAutoFit/>
          </a:bodyPr>
          <a:lstStyle/>
          <a:p>
            <a:r>
              <a:rPr lang="en-US" dirty="0"/>
              <a:t>Experiment Two</a:t>
            </a:r>
          </a:p>
        </p:txBody>
      </p:sp>
    </p:spTree>
    <p:extLst>
      <p:ext uri="{BB962C8B-B14F-4D97-AF65-F5344CB8AC3E}">
        <p14:creationId xmlns:p14="http://schemas.microsoft.com/office/powerpoint/2010/main" val="1050905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14" name="Rectangle 13">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8" name="Rectangle 17">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680322" y="2063262"/>
            <a:ext cx="3739278" cy="2661138"/>
          </a:xfrm>
        </p:spPr>
        <p:txBody>
          <a:bodyPr anchor="ctr">
            <a:normAutofit/>
          </a:bodyPr>
          <a:lstStyle/>
          <a:p>
            <a:r>
              <a:rPr lang="en-US" dirty="0"/>
              <a:t>PHYS204</a:t>
            </a:r>
            <a:br>
              <a:rPr lang="en-US" dirty="0"/>
            </a:br>
            <a:r>
              <a:rPr lang="en-US" dirty="0"/>
              <a:t>Module 1</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680323" y="5101298"/>
            <a:ext cx="3739277" cy="1116622"/>
          </a:xfrm>
        </p:spPr>
        <p:txBody>
          <a:bodyPr>
            <a:normAutofit/>
          </a:bodyPr>
          <a:lstStyle/>
          <a:p>
            <a:r>
              <a:rPr lang="en-US" dirty="0"/>
              <a:t>Materials List</a:t>
            </a:r>
          </a:p>
        </p:txBody>
      </p:sp>
      <p:pic>
        <p:nvPicPr>
          <p:cNvPr id="7" name="Graphic 6" descr="PC">
            <a:extLst>
              <a:ext uri="{FF2B5EF4-FFF2-40B4-BE49-F238E27FC236}">
                <a16:creationId xmlns:a16="http://schemas.microsoft.com/office/drawing/2014/main" id="{35B54164-1AAB-4841-BAE6-F90C3AC3BF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26167" y="640080"/>
            <a:ext cx="5577840"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5742429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PHYS204</a:t>
            </a:r>
            <a:br>
              <a:rPr lang="en-US" dirty="0"/>
            </a:br>
            <a:r>
              <a:rPr lang="en-US" dirty="0"/>
              <a:t>Module 4</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Conservation of Energy</a:t>
            </a:r>
          </a:p>
        </p:txBody>
      </p:sp>
    </p:spTree>
    <p:extLst>
      <p:ext uri="{BB962C8B-B14F-4D97-AF65-F5344CB8AC3E}">
        <p14:creationId xmlns:p14="http://schemas.microsoft.com/office/powerpoint/2010/main" val="161592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9CB8-5A5A-4A05-B83E-755ECCC3318A}"/>
              </a:ext>
            </a:extLst>
          </p:cNvPr>
          <p:cNvSpPr>
            <a:spLocks noGrp="1"/>
          </p:cNvSpPr>
          <p:nvPr>
            <p:ph type="title"/>
          </p:nvPr>
        </p:nvSpPr>
        <p:spPr/>
        <p:txBody>
          <a:bodyPr/>
          <a:lstStyle/>
          <a:p>
            <a:r>
              <a:rPr lang="en-US" dirty="0"/>
              <a:t>Module Four: Objectives</a:t>
            </a:r>
          </a:p>
        </p:txBody>
      </p:sp>
      <p:sp>
        <p:nvSpPr>
          <p:cNvPr id="3" name="Content Placeholder 2">
            <a:extLst>
              <a:ext uri="{FF2B5EF4-FFF2-40B4-BE49-F238E27FC236}">
                <a16:creationId xmlns:a16="http://schemas.microsoft.com/office/drawing/2014/main" id="{454F1792-99E3-4A96-9BD6-0875D975D95E}"/>
              </a:ext>
            </a:extLst>
          </p:cNvPr>
          <p:cNvSpPr>
            <a:spLocks noGrp="1"/>
          </p:cNvSpPr>
          <p:nvPr>
            <p:ph idx="1"/>
          </p:nvPr>
        </p:nvSpPr>
        <p:spPr/>
        <p:txBody>
          <a:bodyPr/>
          <a:lstStyle/>
          <a:p>
            <a:r>
              <a:rPr lang="en-US" dirty="0"/>
              <a:t>Represent the Motion of an Object Through Graphs of Position and Velocity Versus Time</a:t>
            </a:r>
          </a:p>
          <a:p>
            <a:r>
              <a:rPr lang="en-US" dirty="0"/>
              <a:t>Observe the Changes in Potential Energy, Kinetic Energy, and Total Mechanical Energy of a Freely-Falling Body</a:t>
            </a:r>
          </a:p>
          <a:p>
            <a:r>
              <a:rPr lang="en-US" dirty="0"/>
              <a:t>Determine Both Theoretically and Experimentally Whether the Total Mechanical Energy of a Freely-Falling Body Remains Constant</a:t>
            </a:r>
          </a:p>
        </p:txBody>
      </p:sp>
      <p:sp>
        <p:nvSpPr>
          <p:cNvPr id="5" name="TextBox 4">
            <a:extLst>
              <a:ext uri="{FF2B5EF4-FFF2-40B4-BE49-F238E27FC236}">
                <a16:creationId xmlns:a16="http://schemas.microsoft.com/office/drawing/2014/main" id="{97D98279-AABB-4345-B78B-6F3E8A488439}"/>
              </a:ext>
            </a:extLst>
          </p:cNvPr>
          <p:cNvSpPr txBox="1"/>
          <p:nvPr/>
        </p:nvSpPr>
        <p:spPr>
          <a:xfrm>
            <a:off x="10619874" y="930442"/>
            <a:ext cx="1419726" cy="646331"/>
          </a:xfrm>
          <a:prstGeom prst="rect">
            <a:avLst/>
          </a:prstGeom>
          <a:noFill/>
        </p:spPr>
        <p:txBody>
          <a:bodyPr wrap="square" rtlCol="0">
            <a:spAutoFit/>
          </a:bodyPr>
          <a:lstStyle/>
          <a:p>
            <a:r>
              <a:rPr lang="en-US" dirty="0"/>
              <a:t>Experiment Two</a:t>
            </a:r>
          </a:p>
        </p:txBody>
      </p:sp>
    </p:spTree>
    <p:extLst>
      <p:ext uri="{BB962C8B-B14F-4D97-AF65-F5344CB8AC3E}">
        <p14:creationId xmlns:p14="http://schemas.microsoft.com/office/powerpoint/2010/main" val="2621393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263D-DE85-4F9B-817A-7FDC51009839}"/>
              </a:ext>
            </a:extLst>
          </p:cNvPr>
          <p:cNvSpPr>
            <a:spLocks noGrp="1"/>
          </p:cNvSpPr>
          <p:nvPr>
            <p:ph type="title"/>
          </p:nvPr>
        </p:nvSpPr>
        <p:spPr/>
        <p:txBody>
          <a:bodyPr/>
          <a:lstStyle/>
          <a:p>
            <a:r>
              <a:rPr lang="en-US" dirty="0"/>
              <a:t>Data Analysis</a:t>
            </a:r>
          </a:p>
        </p:txBody>
      </p:sp>
      <p:pic>
        <p:nvPicPr>
          <p:cNvPr id="25" name="Content Placeholder 24">
            <a:extLst>
              <a:ext uri="{FF2B5EF4-FFF2-40B4-BE49-F238E27FC236}">
                <a16:creationId xmlns:a16="http://schemas.microsoft.com/office/drawing/2014/main" id="{72DDC692-1A87-4C44-A1C6-3172F87B770A}"/>
              </a:ext>
            </a:extLst>
          </p:cNvPr>
          <p:cNvPicPr>
            <a:picLocks noGrp="1" noChangeAspect="1"/>
          </p:cNvPicPr>
          <p:nvPr>
            <p:ph idx="1"/>
          </p:nvPr>
        </p:nvPicPr>
        <p:blipFill>
          <a:blip r:embed="rId2"/>
          <a:stretch>
            <a:fillRect/>
          </a:stretch>
        </p:blipFill>
        <p:spPr>
          <a:xfrm>
            <a:off x="1426907" y="2205004"/>
            <a:ext cx="8867275" cy="4352039"/>
          </a:xfrm>
        </p:spPr>
      </p:pic>
      <p:sp>
        <p:nvSpPr>
          <p:cNvPr id="3" name="TextBox 2">
            <a:extLst>
              <a:ext uri="{FF2B5EF4-FFF2-40B4-BE49-F238E27FC236}">
                <a16:creationId xmlns:a16="http://schemas.microsoft.com/office/drawing/2014/main" id="{B57DFD71-E070-480E-B0C1-E9A88722E61A}"/>
              </a:ext>
            </a:extLst>
          </p:cNvPr>
          <p:cNvSpPr txBox="1"/>
          <p:nvPr/>
        </p:nvSpPr>
        <p:spPr>
          <a:xfrm>
            <a:off x="10619874" y="930442"/>
            <a:ext cx="1419726" cy="646331"/>
          </a:xfrm>
          <a:prstGeom prst="rect">
            <a:avLst/>
          </a:prstGeom>
          <a:noFill/>
        </p:spPr>
        <p:txBody>
          <a:bodyPr wrap="square" rtlCol="0">
            <a:spAutoFit/>
          </a:bodyPr>
          <a:lstStyle/>
          <a:p>
            <a:r>
              <a:rPr lang="en-US" dirty="0"/>
              <a:t>Experiment Two</a:t>
            </a:r>
          </a:p>
        </p:txBody>
      </p:sp>
    </p:spTree>
    <p:extLst>
      <p:ext uri="{BB962C8B-B14F-4D97-AF65-F5344CB8AC3E}">
        <p14:creationId xmlns:p14="http://schemas.microsoft.com/office/powerpoint/2010/main" val="4051798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Data Validation </a:t>
            </a:r>
            <a:endParaRPr lang="en-US" sz="4400" dirty="0"/>
          </a:p>
        </p:txBody>
      </p:sp>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a:xfrm>
            <a:off x="680321" y="2320831"/>
            <a:ext cx="9613861" cy="3599316"/>
          </a:xfrm>
        </p:spPr>
        <p:txBody>
          <a:bodyPr/>
          <a:lstStyle/>
          <a:p>
            <a:r>
              <a:rPr lang="en-US" dirty="0"/>
              <a:t>Final velocity from experimental data </a:t>
            </a:r>
          </a:p>
          <a:p>
            <a:pPr marL="0" indent="0">
              <a:buNone/>
            </a:pPr>
            <a:r>
              <a:rPr lang="en-US" dirty="0"/>
              <a:t>			2.91m/s</a:t>
            </a:r>
          </a:p>
          <a:p>
            <a:r>
              <a:rPr lang="en-US" dirty="0"/>
              <a:t>Theoretical value of final velocity  </a:t>
            </a:r>
          </a:p>
          <a:p>
            <a:pPr marL="0" indent="0">
              <a:buNone/>
            </a:pPr>
            <a:endParaRPr lang="en-US" dirty="0"/>
          </a:p>
          <a:p>
            <a:r>
              <a:rPr lang="en-US" dirty="0"/>
              <a:t>Percent difference </a:t>
            </a: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9E9C1325-020B-4670-B3DB-1D82E88B0052}"/>
                  </a:ext>
                </a:extLst>
              </p:cNvPr>
              <p:cNvSpPr/>
              <p:nvPr/>
            </p:nvSpPr>
            <p:spPr>
              <a:xfrm>
                <a:off x="1152379" y="4441913"/>
                <a:ext cx="5009384" cy="6278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b="0" i="1" smtClean="0">
                                  <a:latin typeface="Cambria Math" panose="02040503050406030204" pitchFamily="18" charset="0"/>
                                </a:rPr>
                                <m:t>3.37</m:t>
                              </m:r>
                              <m:r>
                                <a:rPr lang="en-US" i="1">
                                  <a:latin typeface="Cambria Math" panose="02040503050406030204" pitchFamily="18" charset="0"/>
                                </a:rPr>
                                <m:t>−</m:t>
                              </m:r>
                              <m:r>
                                <a:rPr lang="en-US" b="0" i="1" smtClean="0">
                                  <a:latin typeface="Cambria Math" panose="02040503050406030204" pitchFamily="18" charset="0"/>
                                </a:rPr>
                                <m:t>2.91</m:t>
                              </m:r>
                            </m:e>
                          </m:d>
                        </m:num>
                        <m:den>
                          <m:r>
                            <a:rPr lang="en-US" b="0" i="1" smtClean="0">
                              <a:latin typeface="Cambria Math" panose="02040503050406030204" pitchFamily="18" charset="0"/>
                            </a:rPr>
                            <m:t>3.37</m:t>
                          </m:r>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dirty="0"/>
              </a:p>
            </p:txBody>
          </p:sp>
        </mc:Choice>
        <mc:Fallback>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152379" y="4441913"/>
                <a:ext cx="5009384" cy="62780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890A75D6-419B-4E79-B229-7734B2A239E0}"/>
                  </a:ext>
                </a:extLst>
              </p:cNvPr>
              <p:cNvSpPr/>
              <p:nvPr/>
            </p:nvSpPr>
            <p:spPr>
              <a:xfrm>
                <a:off x="1788368" y="2788049"/>
                <a:ext cx="1624419" cy="390748"/>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oMath>
                </a14:m>
                <a:r>
                  <a:rPr lang="en-US" dirty="0"/>
                  <a:t> =</a:t>
                </a:r>
              </a:p>
            </p:txBody>
          </p:sp>
        </mc:Choice>
        <mc:Fallback>
          <p:sp>
            <p:nvSpPr>
              <p:cNvPr id="6" name="Rectangle 5">
                <a:extLst>
                  <a:ext uri="{FF2B5EF4-FFF2-40B4-BE49-F238E27FC236}">
                    <a16:creationId xmlns:a16="http://schemas.microsoft.com/office/drawing/2014/main" id="{890A75D6-419B-4E79-B229-7734B2A239E0}"/>
                  </a:ext>
                </a:extLst>
              </p:cNvPr>
              <p:cNvSpPr>
                <a:spLocks noRot="1" noChangeAspect="1" noMove="1" noResize="1" noEditPoints="1" noAdjustHandles="1" noChangeArrowheads="1" noChangeShapeType="1" noTextEdit="1"/>
              </p:cNvSpPr>
              <p:nvPr/>
            </p:nvSpPr>
            <p:spPr>
              <a:xfrm>
                <a:off x="1788368" y="2788049"/>
                <a:ext cx="1624419" cy="390748"/>
              </a:xfrm>
              <a:prstGeom prst="rect">
                <a:avLst/>
              </a:prstGeom>
              <a:blipFill>
                <a:blip r:embed="rId3"/>
                <a:stretch>
                  <a:fillRect t="-9375" r="-3745" b="-171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60864748-D737-4CCE-9C5C-463F71534E26}"/>
                  </a:ext>
                </a:extLst>
              </p:cNvPr>
              <p:cNvSpPr/>
              <p:nvPr/>
            </p:nvSpPr>
            <p:spPr>
              <a:xfrm>
                <a:off x="1149347" y="3585405"/>
                <a:ext cx="1451231" cy="434734"/>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i="1">
                            <a:latin typeface="Cambria Math" panose="02040503050406030204" pitchFamily="18" charset="0"/>
                          </a:rPr>
                          <m:t>𝑔h</m:t>
                        </m:r>
                      </m:e>
                    </m:rad>
                  </m:oMath>
                </a14:m>
                <a:r>
                  <a:rPr lang="en-US" dirty="0"/>
                  <a:t> =</a:t>
                </a:r>
              </a:p>
            </p:txBody>
          </p:sp>
        </mc:Choice>
        <mc:Fallback>
          <p:sp>
            <p:nvSpPr>
              <p:cNvPr id="7" name="Rectangle 6">
                <a:extLst>
                  <a:ext uri="{FF2B5EF4-FFF2-40B4-BE49-F238E27FC236}">
                    <a16:creationId xmlns:a16="http://schemas.microsoft.com/office/drawing/2014/main" id="{60864748-D737-4CCE-9C5C-463F71534E26}"/>
                  </a:ext>
                </a:extLst>
              </p:cNvPr>
              <p:cNvSpPr>
                <a:spLocks noRot="1" noChangeAspect="1" noMove="1" noResize="1" noEditPoints="1" noAdjustHandles="1" noChangeArrowheads="1" noChangeShapeType="1" noTextEdit="1"/>
              </p:cNvSpPr>
              <p:nvPr/>
            </p:nvSpPr>
            <p:spPr>
              <a:xfrm>
                <a:off x="1149347" y="3585405"/>
                <a:ext cx="1451231" cy="434734"/>
              </a:xfrm>
              <a:prstGeom prst="rect">
                <a:avLst/>
              </a:prstGeom>
              <a:blipFill>
                <a:blip r:embed="rId4"/>
                <a:stretch>
                  <a:fillRect r="-3782" b="-154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0D20A4F-36F0-42CB-9EC7-61554197117A}"/>
                  </a:ext>
                </a:extLst>
              </p:cNvPr>
              <p:cNvSpPr txBox="1"/>
              <p:nvPr/>
            </p:nvSpPr>
            <p:spPr>
              <a:xfrm>
                <a:off x="2496050" y="3591698"/>
                <a:ext cx="3951329" cy="427746"/>
              </a:xfrm>
              <a:prstGeom prst="rect">
                <a:avLst/>
              </a:prstGeom>
              <a:noFill/>
            </p:spPr>
            <p:txBody>
              <a:bodyPr wrap="square" rtlCol="0">
                <a:spAutoFit/>
              </a:bodyPr>
              <a:lstStyle/>
              <a:p>
                <a14:m>
                  <m:oMath xmlns:m="http://schemas.openxmlformats.org/officeDocument/2006/math">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2∗9.8∗(0.63−0.05)</m:t>
                        </m:r>
                      </m:e>
                    </m:rad>
                    <m:r>
                      <a:rPr lang="en-US" b="0" i="1" smtClean="0">
                        <a:latin typeface="Cambria Math" panose="02040503050406030204" pitchFamily="18" charset="0"/>
                      </a:rPr>
                      <m:t>=3.37</m:t>
                    </m:r>
                  </m:oMath>
                </a14:m>
                <a:r>
                  <a:rPr lang="en-US" dirty="0"/>
                  <a:t>m/s</a:t>
                </a:r>
              </a:p>
            </p:txBody>
          </p:sp>
        </mc:Choice>
        <mc:Fallback>
          <p:sp>
            <p:nvSpPr>
              <p:cNvPr id="4" name="TextBox 3">
                <a:extLst>
                  <a:ext uri="{FF2B5EF4-FFF2-40B4-BE49-F238E27FC236}">
                    <a16:creationId xmlns:a16="http://schemas.microsoft.com/office/drawing/2014/main" id="{20D20A4F-36F0-42CB-9EC7-61554197117A}"/>
                  </a:ext>
                </a:extLst>
              </p:cNvPr>
              <p:cNvSpPr txBox="1">
                <a:spLocks noRot="1" noChangeAspect="1" noMove="1" noResize="1" noEditPoints="1" noAdjustHandles="1" noChangeArrowheads="1" noChangeShapeType="1" noTextEdit="1"/>
              </p:cNvSpPr>
              <p:nvPr/>
            </p:nvSpPr>
            <p:spPr>
              <a:xfrm>
                <a:off x="2496050" y="3591698"/>
                <a:ext cx="3951329" cy="427746"/>
              </a:xfrm>
              <a:prstGeom prst="rect">
                <a:avLst/>
              </a:prstGeom>
              <a:blipFill>
                <a:blip r:embed="rId5"/>
                <a:stretch>
                  <a:fillRect b="-1714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FF1856E-BD0F-478F-9D24-DCF786546038}"/>
              </a:ext>
            </a:extLst>
          </p:cNvPr>
          <p:cNvSpPr txBox="1"/>
          <p:nvPr/>
        </p:nvSpPr>
        <p:spPr>
          <a:xfrm>
            <a:off x="5990179" y="4608484"/>
            <a:ext cx="914400" cy="369332"/>
          </a:xfrm>
          <a:prstGeom prst="rect">
            <a:avLst/>
          </a:prstGeom>
          <a:noFill/>
        </p:spPr>
        <p:txBody>
          <a:bodyPr wrap="square" rtlCol="0">
            <a:spAutoFit/>
          </a:bodyPr>
          <a:lstStyle/>
          <a:p>
            <a:r>
              <a:rPr lang="en-US" dirty="0"/>
              <a:t>13%</a:t>
            </a:r>
          </a:p>
        </p:txBody>
      </p:sp>
      <p:sp>
        <p:nvSpPr>
          <p:cNvPr id="10" name="TextBox 9">
            <a:extLst>
              <a:ext uri="{FF2B5EF4-FFF2-40B4-BE49-F238E27FC236}">
                <a16:creationId xmlns:a16="http://schemas.microsoft.com/office/drawing/2014/main" id="{7D607B1C-7D9C-474E-8FCB-B52BA2F2350C}"/>
              </a:ext>
            </a:extLst>
          </p:cNvPr>
          <p:cNvSpPr txBox="1"/>
          <p:nvPr/>
        </p:nvSpPr>
        <p:spPr>
          <a:xfrm>
            <a:off x="10619874" y="930442"/>
            <a:ext cx="1419726" cy="646331"/>
          </a:xfrm>
          <a:prstGeom prst="rect">
            <a:avLst/>
          </a:prstGeom>
          <a:noFill/>
        </p:spPr>
        <p:txBody>
          <a:bodyPr wrap="square" rtlCol="0">
            <a:spAutoFit/>
          </a:bodyPr>
          <a:lstStyle/>
          <a:p>
            <a:r>
              <a:rPr lang="en-US" dirty="0"/>
              <a:t>Experiment Two</a:t>
            </a:r>
          </a:p>
        </p:txBody>
      </p:sp>
    </p:spTree>
    <p:extLst>
      <p:ext uri="{BB962C8B-B14F-4D97-AF65-F5344CB8AC3E}">
        <p14:creationId xmlns:p14="http://schemas.microsoft.com/office/powerpoint/2010/main" val="725586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Is the total mechanical energy conserved at all times? If yes, how well is it conserved? </a:t>
            </a:r>
          </a:p>
          <a:p>
            <a:pPr lvl="1"/>
            <a:r>
              <a:rPr lang="en-US" dirty="0"/>
              <a:t>Answer: No, it is close to remaining constant but still varies.</a:t>
            </a:r>
          </a:p>
          <a:p>
            <a:pPr marL="457200" lvl="1" indent="0">
              <a:buNone/>
            </a:pPr>
            <a:endParaRPr lang="en-US" dirty="0"/>
          </a:p>
          <a:p>
            <a:pPr lvl="0"/>
            <a:r>
              <a:rPr lang="en-US" dirty="0"/>
              <a:t>Discuss the key characteristics of the plot. </a:t>
            </a:r>
          </a:p>
          <a:p>
            <a:pPr lvl="1"/>
            <a:r>
              <a:rPr lang="en-US" dirty="0"/>
              <a:t>Answer: You can see the moment the book hits the ground through the kinetic energy, the kinetic and potential energy lines follow each other very close to the point of being similar opposites during the hit.</a:t>
            </a:r>
          </a:p>
        </p:txBody>
      </p:sp>
      <p:sp>
        <p:nvSpPr>
          <p:cNvPr id="3" name="TextBox 2">
            <a:extLst>
              <a:ext uri="{FF2B5EF4-FFF2-40B4-BE49-F238E27FC236}">
                <a16:creationId xmlns:a16="http://schemas.microsoft.com/office/drawing/2014/main" id="{75E6B66A-74FE-4A4F-88F7-19821A1032E2}"/>
              </a:ext>
            </a:extLst>
          </p:cNvPr>
          <p:cNvSpPr txBox="1"/>
          <p:nvPr/>
        </p:nvSpPr>
        <p:spPr>
          <a:xfrm>
            <a:off x="10619874" y="930442"/>
            <a:ext cx="1419726" cy="646331"/>
          </a:xfrm>
          <a:prstGeom prst="rect">
            <a:avLst/>
          </a:prstGeom>
          <a:noFill/>
        </p:spPr>
        <p:txBody>
          <a:bodyPr wrap="square" rtlCol="0">
            <a:spAutoFit/>
          </a:bodyPr>
          <a:lstStyle/>
          <a:p>
            <a:r>
              <a:rPr lang="en-US" dirty="0"/>
              <a:t>Experiment Two</a:t>
            </a:r>
          </a:p>
        </p:txBody>
      </p:sp>
    </p:spTree>
    <p:extLst>
      <p:ext uri="{BB962C8B-B14F-4D97-AF65-F5344CB8AC3E}">
        <p14:creationId xmlns:p14="http://schemas.microsoft.com/office/powerpoint/2010/main" val="2708895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PHYS204</a:t>
            </a:r>
            <a:br>
              <a:rPr lang="en-US" dirty="0"/>
            </a:br>
            <a:r>
              <a:rPr lang="en-US" dirty="0"/>
              <a:t>Module 5</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Rotational Motion</a:t>
            </a:r>
          </a:p>
        </p:txBody>
      </p:sp>
    </p:spTree>
    <p:extLst>
      <p:ext uri="{BB962C8B-B14F-4D97-AF65-F5344CB8AC3E}">
        <p14:creationId xmlns:p14="http://schemas.microsoft.com/office/powerpoint/2010/main" val="3359961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6BAA-91B7-44A9-88AC-33CF0D2D7F39}"/>
              </a:ext>
            </a:extLst>
          </p:cNvPr>
          <p:cNvSpPr>
            <a:spLocks noGrp="1"/>
          </p:cNvSpPr>
          <p:nvPr>
            <p:ph type="title"/>
          </p:nvPr>
        </p:nvSpPr>
        <p:spPr/>
        <p:txBody>
          <a:bodyPr/>
          <a:lstStyle/>
          <a:p>
            <a:r>
              <a:rPr lang="en-US" dirty="0"/>
              <a:t>Module Five: Objectives</a:t>
            </a:r>
          </a:p>
        </p:txBody>
      </p:sp>
      <p:sp>
        <p:nvSpPr>
          <p:cNvPr id="3" name="Content Placeholder 2">
            <a:extLst>
              <a:ext uri="{FF2B5EF4-FFF2-40B4-BE49-F238E27FC236}">
                <a16:creationId xmlns:a16="http://schemas.microsoft.com/office/drawing/2014/main" id="{3AEB5B7D-4423-4988-A49D-379D824F292F}"/>
              </a:ext>
            </a:extLst>
          </p:cNvPr>
          <p:cNvSpPr>
            <a:spLocks noGrp="1"/>
          </p:cNvSpPr>
          <p:nvPr>
            <p:ph idx="1"/>
          </p:nvPr>
        </p:nvSpPr>
        <p:spPr/>
        <p:txBody>
          <a:bodyPr/>
          <a:lstStyle/>
          <a:p>
            <a:r>
              <a:rPr lang="en-US" dirty="0"/>
              <a:t>Generate an Experimental Set Up to Observe the Laws of Physics</a:t>
            </a:r>
          </a:p>
          <a:p>
            <a:r>
              <a:rPr lang="en-US" dirty="0"/>
              <a:t>Apply the Arc Length Formula to Measure Linear Displacement</a:t>
            </a:r>
          </a:p>
        </p:txBody>
      </p:sp>
      <p:sp>
        <p:nvSpPr>
          <p:cNvPr id="5" name="TextBox 4">
            <a:extLst>
              <a:ext uri="{FF2B5EF4-FFF2-40B4-BE49-F238E27FC236}">
                <a16:creationId xmlns:a16="http://schemas.microsoft.com/office/drawing/2014/main" id="{9FAA739F-1549-4F66-B47A-ED091585FF22}"/>
              </a:ext>
            </a:extLst>
          </p:cNvPr>
          <p:cNvSpPr txBox="1"/>
          <p:nvPr/>
        </p:nvSpPr>
        <p:spPr>
          <a:xfrm>
            <a:off x="10619874" y="930442"/>
            <a:ext cx="1419726" cy="646331"/>
          </a:xfrm>
          <a:prstGeom prst="rect">
            <a:avLst/>
          </a:prstGeom>
          <a:noFill/>
        </p:spPr>
        <p:txBody>
          <a:bodyPr wrap="square" rtlCol="0">
            <a:spAutoFit/>
          </a:bodyPr>
          <a:lstStyle/>
          <a:p>
            <a:r>
              <a:rPr lang="en-US" dirty="0"/>
              <a:t>Experiment Three</a:t>
            </a:r>
          </a:p>
        </p:txBody>
      </p:sp>
    </p:spTree>
    <p:extLst>
      <p:ext uri="{BB962C8B-B14F-4D97-AF65-F5344CB8AC3E}">
        <p14:creationId xmlns:p14="http://schemas.microsoft.com/office/powerpoint/2010/main" val="3396479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dirty="0"/>
              <a:t>Experimental Set-up Picture</a:t>
            </a:r>
          </a:p>
        </p:txBody>
      </p:sp>
      <p:pic>
        <p:nvPicPr>
          <p:cNvPr id="3" name="Picture 3">
            <a:extLst>
              <a:ext uri="{FF2B5EF4-FFF2-40B4-BE49-F238E27FC236}">
                <a16:creationId xmlns:a16="http://schemas.microsoft.com/office/drawing/2014/main" id="{99686112-99F3-6642-8F93-0E647315B5D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9875"/>
          <a:stretch/>
        </p:blipFill>
        <p:spPr>
          <a:xfrm>
            <a:off x="20" y="10"/>
            <a:ext cx="4635571" cy="6857990"/>
          </a:xfrm>
          <a:prstGeom prst="rect">
            <a:avLst/>
          </a:prstGeom>
          <a:effectLst/>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lvl="0"/>
            <a:r>
              <a:rPr lang="en-US" sz="2000" dirty="0"/>
              <a:t>Materials List: </a:t>
            </a:r>
          </a:p>
          <a:p>
            <a:pPr marL="285750" lvl="0" indent="-228600">
              <a:buFont typeface="Arial" panose="020B0604020202020204" pitchFamily="34" charset="0"/>
              <a:buChar char="•"/>
            </a:pPr>
            <a:r>
              <a:rPr lang="en-US" sz="2000" dirty="0"/>
              <a:t>Mega 2560 Board</a:t>
            </a:r>
          </a:p>
          <a:p>
            <a:pPr marL="285750" lvl="0" indent="-228600">
              <a:buFont typeface="Arial" panose="020B0604020202020204" pitchFamily="34" charset="0"/>
              <a:buChar char="•"/>
            </a:pPr>
            <a:r>
              <a:rPr lang="en-US" sz="2000" dirty="0"/>
              <a:t>Rotary Encoder Module KY-040</a:t>
            </a:r>
          </a:p>
          <a:p>
            <a:pPr marL="285750" lvl="0" indent="-228600">
              <a:buFont typeface="Arial" panose="020B0604020202020204" pitchFamily="34" charset="0"/>
              <a:buChar char="•"/>
            </a:pPr>
            <a:r>
              <a:rPr lang="en-US" sz="2000" dirty="0"/>
              <a:t>Male to Female Wires</a:t>
            </a:r>
          </a:p>
          <a:p>
            <a:pPr marL="285750" lvl="0" indent="-228600">
              <a:buFont typeface="Arial" panose="020B0604020202020204" pitchFamily="34" charset="0"/>
              <a:buChar char="•"/>
            </a:pPr>
            <a:r>
              <a:rPr lang="en-US" sz="2000" dirty="0"/>
              <a:t>Object to attach onto rotary encoder </a:t>
            </a:r>
            <a:br>
              <a:rPr lang="en-US" sz="2000" dirty="0"/>
            </a:br>
            <a:r>
              <a:rPr lang="en-US" sz="2000" dirty="0"/>
              <a:t>(e.g. cork, bottle cap, ball)</a:t>
            </a:r>
          </a:p>
          <a:p>
            <a:pPr marL="285750" lvl="0" indent="-228600">
              <a:buFont typeface="Arial" panose="020B0604020202020204" pitchFamily="34" charset="0"/>
              <a:buChar char="•"/>
            </a:pPr>
            <a:r>
              <a:rPr lang="en-US" sz="2000" dirty="0"/>
              <a:t>Ruler or tape measurer </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4" name="TextBox 3">
            <a:extLst>
              <a:ext uri="{FF2B5EF4-FFF2-40B4-BE49-F238E27FC236}">
                <a16:creationId xmlns:a16="http://schemas.microsoft.com/office/drawing/2014/main" id="{DE095609-3856-4C40-A7AB-E0D7FDDBB93F}"/>
              </a:ext>
            </a:extLst>
          </p:cNvPr>
          <p:cNvSpPr txBox="1"/>
          <p:nvPr/>
        </p:nvSpPr>
        <p:spPr>
          <a:xfrm>
            <a:off x="10619874" y="930442"/>
            <a:ext cx="1419726" cy="646331"/>
          </a:xfrm>
          <a:prstGeom prst="rect">
            <a:avLst/>
          </a:prstGeom>
          <a:noFill/>
        </p:spPr>
        <p:txBody>
          <a:bodyPr wrap="square" rtlCol="0">
            <a:spAutoFit/>
          </a:bodyPr>
          <a:lstStyle/>
          <a:p>
            <a:r>
              <a:rPr lang="en-US" dirty="0"/>
              <a:t>Experiment Three</a:t>
            </a:r>
          </a:p>
        </p:txBody>
      </p:sp>
    </p:spTree>
    <p:extLst>
      <p:ext uri="{BB962C8B-B14F-4D97-AF65-F5344CB8AC3E}">
        <p14:creationId xmlns:p14="http://schemas.microsoft.com/office/powerpoint/2010/main" val="3666361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 and Analysis</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nvGraphicFramePr>
            <p:xfrm>
              <a:off x="838200" y="2174661"/>
              <a:ext cx="10515600" cy="4027152"/>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4021011796"/>
                        </a:ext>
                      </a:extLst>
                    </a:gridCol>
                    <a:gridCol w="2103120">
                      <a:extLst>
                        <a:ext uri="{9D8B030D-6E8A-4147-A177-3AD203B41FA5}">
                          <a16:colId xmlns:a16="http://schemas.microsoft.com/office/drawing/2014/main" val="54218032"/>
                        </a:ext>
                      </a:extLst>
                    </a:gridCol>
                    <a:gridCol w="2103120">
                      <a:extLst>
                        <a:ext uri="{9D8B030D-6E8A-4147-A177-3AD203B41FA5}">
                          <a16:colId xmlns:a16="http://schemas.microsoft.com/office/drawing/2014/main" val="4163564863"/>
                        </a:ext>
                      </a:extLst>
                    </a:gridCol>
                    <a:gridCol w="2103120">
                      <a:extLst>
                        <a:ext uri="{9D8B030D-6E8A-4147-A177-3AD203B41FA5}">
                          <a16:colId xmlns:a16="http://schemas.microsoft.com/office/drawing/2014/main" val="2417390959"/>
                        </a:ext>
                      </a:extLst>
                    </a:gridCol>
                    <a:gridCol w="2103120">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Encoder distance </a:t>
                          </a:r>
                          <a:br>
                            <a:rPr lang="en-US" sz="1600" kern="100" dirty="0">
                              <a:effectLst/>
                            </a:rPr>
                          </a:br>
                          <a:r>
                            <a:rPr lang="en-US" sz="1600" i="1" dirty="0"/>
                            <a:t>r</a:t>
                          </a:r>
                          <a14:m>
                            <m:oMath xmlns:m="http://schemas.openxmlformats.org/officeDocument/2006/math">
                              <m:r>
                                <a:rPr lang="en-US" sz="1600" b="1" i="1" kern="100" smtClean="0">
                                  <a:effectLst/>
                                  <a:latin typeface="Cambria Math" panose="02040503050406030204" pitchFamily="18" charset="0"/>
                                </a:rPr>
                                <m:t> </m:t>
                              </m:r>
                              <m:r>
                                <a:rPr lang="en-US" sz="1600" kern="100">
                                  <a:effectLst/>
                                  <a:latin typeface="Cambria Math" panose="02040503050406030204" pitchFamily="18" charset="0"/>
                                </a:rPr>
                                <m:t>∙</m:t>
                              </m:r>
                              <m:r>
                                <a:rPr lang="en-US" sz="1600" b="1" i="0" kern="100" smtClean="0">
                                  <a:effectLst/>
                                  <a:latin typeface="Cambria Math" panose="02040503050406030204" pitchFamily="18" charset="0"/>
                                </a:rPr>
                                <m:t>𝟎</m:t>
                              </m:r>
                              <m:r>
                                <a:rPr lang="en-US" sz="1600" b="1" i="0" kern="100" smtClean="0">
                                  <a:effectLst/>
                                  <a:latin typeface="Cambria Math" panose="02040503050406030204" pitchFamily="18" charset="0"/>
                                </a:rPr>
                                <m:t>.</m:t>
                              </m:r>
                              <m:r>
                                <a:rPr lang="en-US" sz="1600" b="1" i="0" kern="100" smtClean="0">
                                  <a:effectLst/>
                                  <a:latin typeface="Cambria Math" panose="02040503050406030204" pitchFamily="18" charset="0"/>
                                </a:rPr>
                                <m:t>𝟏𝟓𝟕</m:t>
                              </m:r>
                              <m:r>
                                <a:rPr lang="en-US" sz="1600" kern="100" smtClean="0">
                                  <a:effectLst/>
                                  <a:latin typeface="Cambria Math" panose="02040503050406030204" pitchFamily="18" charset="0"/>
                                </a:rPr>
                                <m:t>∙</m:t>
                              </m:r>
                            </m:oMath>
                          </a14:m>
                          <a:r>
                            <a:rPr lang="en-US" sz="1600" i="1" kern="100" dirty="0">
                              <a:effectLst/>
                            </a:rPr>
                            <a:t> 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difference </a:t>
                          </a:r>
                        </a:p>
                        <a:p>
                          <a:pPr marL="0" marR="0" algn="ctr">
                            <a:spcBef>
                              <a:spcPts val="0"/>
                            </a:spcBef>
                            <a:spcAft>
                              <a:spcPts val="0"/>
                            </a:spcAft>
                          </a:pPr>
                          <a:r>
                            <a:rPr lang="en-US" sz="1600" kern="100" dirty="0">
                              <a:effectLst/>
                            </a:rPr>
                            <a:t>%</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8.64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10 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13.6 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a:effectLst/>
                            </a:rPr>
                            <a:t>2</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5.88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60.8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14.92 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25.4 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17.21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31.2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50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19.63 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34.6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Choice>
        <mc:Fallback xmlns="">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1573783870"/>
                  </p:ext>
                </p:extLst>
              </p:nvPr>
            </p:nvGraphicFramePr>
            <p:xfrm>
              <a:off x="838200" y="2174661"/>
              <a:ext cx="10515600" cy="4027152"/>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4021011796"/>
                        </a:ext>
                      </a:extLst>
                    </a:gridCol>
                    <a:gridCol w="2103120">
                      <a:extLst>
                        <a:ext uri="{9D8B030D-6E8A-4147-A177-3AD203B41FA5}">
                          <a16:colId xmlns:a16="http://schemas.microsoft.com/office/drawing/2014/main" val="54218032"/>
                        </a:ext>
                      </a:extLst>
                    </a:gridCol>
                    <a:gridCol w="2103120">
                      <a:extLst>
                        <a:ext uri="{9D8B030D-6E8A-4147-A177-3AD203B41FA5}">
                          <a16:colId xmlns:a16="http://schemas.microsoft.com/office/drawing/2014/main" val="4163564863"/>
                        </a:ext>
                      </a:extLst>
                    </a:gridCol>
                    <a:gridCol w="2103120">
                      <a:extLst>
                        <a:ext uri="{9D8B030D-6E8A-4147-A177-3AD203B41FA5}">
                          <a16:colId xmlns:a16="http://schemas.microsoft.com/office/drawing/2014/main" val="2417390959"/>
                        </a:ext>
                      </a:extLst>
                    </a:gridCol>
                    <a:gridCol w="2103120">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endParaRPr lang="en-US"/>
                        </a:p>
                      </a:txBody>
                      <a:tcPr marL="68580" marR="68580" marT="0" marB="0" anchor="ctr">
                        <a:blipFill>
                          <a:blip r:embed="rId2"/>
                          <a:stretch>
                            <a:fillRect l="-199711" t="-909" r="-200578" b="-503636"/>
                          </a:stretch>
                        </a:blipFill>
                      </a:tcP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difference </a:t>
                          </a:r>
                        </a:p>
                        <a:p>
                          <a:pPr marL="0" marR="0" algn="ctr">
                            <a:spcBef>
                              <a:spcPts val="0"/>
                            </a:spcBef>
                            <a:spcAft>
                              <a:spcPts val="0"/>
                            </a:spcAft>
                          </a:pPr>
                          <a:r>
                            <a:rPr lang="en-US" sz="1600" kern="100" dirty="0">
                              <a:effectLst/>
                            </a:rPr>
                            <a:t>%</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8.64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10 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13.6 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a:effectLst/>
                            </a:rPr>
                            <a:t>2</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5.88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60.8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14.92 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25.4 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17.21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31.2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50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19.63 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34.6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Fallback>
      </mc:AlternateContent>
      <p:sp>
        <p:nvSpPr>
          <p:cNvPr id="4" name="TextBox 3">
            <a:extLst>
              <a:ext uri="{FF2B5EF4-FFF2-40B4-BE49-F238E27FC236}">
                <a16:creationId xmlns:a16="http://schemas.microsoft.com/office/drawing/2014/main" id="{8C4F5D62-7CBB-4BA9-890B-7CE3C66516C7}"/>
              </a:ext>
            </a:extLst>
          </p:cNvPr>
          <p:cNvSpPr txBox="1"/>
          <p:nvPr/>
        </p:nvSpPr>
        <p:spPr>
          <a:xfrm>
            <a:off x="871760" y="1601384"/>
            <a:ext cx="4808891" cy="369332"/>
          </a:xfrm>
          <a:prstGeom prst="rect">
            <a:avLst/>
          </a:prstGeom>
          <a:noFill/>
        </p:spPr>
        <p:txBody>
          <a:bodyPr wrap="square" rtlCol="0">
            <a:spAutoFit/>
          </a:bodyPr>
          <a:lstStyle/>
          <a:p>
            <a:r>
              <a:rPr lang="en-US" dirty="0"/>
              <a:t>Object radius, </a:t>
            </a:r>
            <a:r>
              <a:rPr lang="en-US" i="1" dirty="0"/>
              <a:t>r</a:t>
            </a:r>
            <a:r>
              <a:rPr lang="en-US" dirty="0"/>
              <a:t> = 2.5cm</a:t>
            </a:r>
          </a:p>
        </p:txBody>
      </p:sp>
      <p:sp>
        <p:nvSpPr>
          <p:cNvPr id="6" name="TextBox 5">
            <a:extLst>
              <a:ext uri="{FF2B5EF4-FFF2-40B4-BE49-F238E27FC236}">
                <a16:creationId xmlns:a16="http://schemas.microsoft.com/office/drawing/2014/main" id="{66EA7D79-8E10-4BB9-8ECE-CF387348B329}"/>
              </a:ext>
            </a:extLst>
          </p:cNvPr>
          <p:cNvSpPr txBox="1"/>
          <p:nvPr/>
        </p:nvSpPr>
        <p:spPr>
          <a:xfrm>
            <a:off x="10619874" y="930442"/>
            <a:ext cx="1419726" cy="646331"/>
          </a:xfrm>
          <a:prstGeom prst="rect">
            <a:avLst/>
          </a:prstGeom>
          <a:noFill/>
        </p:spPr>
        <p:txBody>
          <a:bodyPr wrap="square" rtlCol="0">
            <a:spAutoFit/>
          </a:bodyPr>
          <a:lstStyle/>
          <a:p>
            <a:r>
              <a:rPr lang="en-US" dirty="0"/>
              <a:t>Experiment Three</a:t>
            </a:r>
          </a:p>
        </p:txBody>
      </p:sp>
    </p:spTree>
    <p:extLst>
      <p:ext uri="{BB962C8B-B14F-4D97-AF65-F5344CB8AC3E}">
        <p14:creationId xmlns:p14="http://schemas.microsoft.com/office/powerpoint/2010/main" val="1337162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normAutofit fontScale="70000" lnSpcReduction="20000"/>
          </a:bodyPr>
          <a:lstStyle/>
          <a:p>
            <a:pPr lvl="0"/>
            <a:r>
              <a:rPr lang="en-US" dirty="0"/>
              <a:t>Discuss the results and comment on the reasons for errors. </a:t>
            </a:r>
          </a:p>
          <a:p>
            <a:pPr lvl="1"/>
            <a:r>
              <a:rPr lang="en-US" dirty="0"/>
              <a:t>My lowest percentage of error was with my first trial. There are a number of factors that contributed to my margin of error. One was lack of excellent friction, there may have been moments where my ball slid instead of perfectly rolling. A major error I was experiencing was connection, if I position my finger in the wrong spot on the </a:t>
            </a:r>
            <a:r>
              <a:rPr lang="en-US" dirty="0" err="1"/>
              <a:t>ardrino</a:t>
            </a:r>
            <a:r>
              <a:rPr lang="en-US" dirty="0"/>
              <a:t> board it shorted a connect or the wires were not holding strongly in place or the wire I used to connect the </a:t>
            </a:r>
            <a:r>
              <a:rPr lang="en-US" dirty="0" err="1"/>
              <a:t>ardrino</a:t>
            </a:r>
            <a:r>
              <a:rPr lang="en-US" dirty="0"/>
              <a:t> to the laptop was not establishing a strong connection, I would have to repeat the program multiple times before I would see that it would properly recognize a change in direction or not slip between two numbers. The farther the distance the more likely I was to experience some kind of technical difficulty. Also a lack of precision when measuring the diameter of my ball.</a:t>
            </a:r>
          </a:p>
          <a:p>
            <a:pPr marL="457200" lvl="1" indent="0">
              <a:buNone/>
            </a:pPr>
            <a:endParaRPr lang="en-US" dirty="0"/>
          </a:p>
          <a:p>
            <a:pPr lvl="0"/>
            <a:r>
              <a:rPr lang="en-US" dirty="0"/>
              <a:t>What are some applications of this measuring technique? Could this measuring system be used to measure surfaces that are not flat?</a:t>
            </a:r>
          </a:p>
          <a:p>
            <a:pPr lvl="1"/>
            <a:r>
              <a:rPr lang="en-US" dirty="0"/>
              <a:t>This experiment is similar to the tool the measuring wheel which is a stick with a wheel at the end and a counter that measures x amount of wheel rotations converts to whatever measuring distance being used for that tool. One wheel rotation could be one meter on that tool. I could see using this experiment using some kind of automated robotic to travel along the ground to measure a distance for lay cable or a non-invasive walking path that follows the natural flow of the land.</a:t>
            </a:r>
          </a:p>
        </p:txBody>
      </p:sp>
      <p:sp>
        <p:nvSpPr>
          <p:cNvPr id="3" name="TextBox 2">
            <a:extLst>
              <a:ext uri="{FF2B5EF4-FFF2-40B4-BE49-F238E27FC236}">
                <a16:creationId xmlns:a16="http://schemas.microsoft.com/office/drawing/2014/main" id="{317FDF1A-A00B-4D2E-9144-47EBE7257ECF}"/>
              </a:ext>
            </a:extLst>
          </p:cNvPr>
          <p:cNvSpPr txBox="1"/>
          <p:nvPr/>
        </p:nvSpPr>
        <p:spPr>
          <a:xfrm>
            <a:off x="10619874" y="930442"/>
            <a:ext cx="1419726" cy="646331"/>
          </a:xfrm>
          <a:prstGeom prst="rect">
            <a:avLst/>
          </a:prstGeom>
          <a:noFill/>
        </p:spPr>
        <p:txBody>
          <a:bodyPr wrap="square" rtlCol="0">
            <a:spAutoFit/>
          </a:bodyPr>
          <a:lstStyle/>
          <a:p>
            <a:r>
              <a:rPr lang="en-US" dirty="0"/>
              <a:t>Experiment Three</a:t>
            </a:r>
          </a:p>
        </p:txBody>
      </p:sp>
    </p:spTree>
    <p:extLst>
      <p:ext uri="{BB962C8B-B14F-4D97-AF65-F5344CB8AC3E}">
        <p14:creationId xmlns:p14="http://schemas.microsoft.com/office/powerpoint/2010/main" val="1471274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45464-1AFF-41DA-AFCE-4D47CAD03005}"/>
              </a:ext>
            </a:extLst>
          </p:cNvPr>
          <p:cNvSpPr>
            <a:spLocks noGrp="1"/>
          </p:cNvSpPr>
          <p:nvPr>
            <p:ph type="title"/>
          </p:nvPr>
        </p:nvSpPr>
        <p:spPr/>
        <p:txBody>
          <a:bodyPr/>
          <a:lstStyle/>
          <a:p>
            <a:r>
              <a:rPr lang="en-US" dirty="0"/>
              <a:t>Module 1: Objectives</a:t>
            </a:r>
          </a:p>
        </p:txBody>
      </p:sp>
      <p:sp>
        <p:nvSpPr>
          <p:cNvPr id="3" name="Content Placeholder 2">
            <a:extLst>
              <a:ext uri="{FF2B5EF4-FFF2-40B4-BE49-F238E27FC236}">
                <a16:creationId xmlns:a16="http://schemas.microsoft.com/office/drawing/2014/main" id="{463B8478-E9E2-4515-9705-98B9A30BC378}"/>
              </a:ext>
            </a:extLst>
          </p:cNvPr>
          <p:cNvSpPr>
            <a:spLocks noGrp="1"/>
          </p:cNvSpPr>
          <p:nvPr>
            <p:ph idx="1"/>
          </p:nvPr>
        </p:nvSpPr>
        <p:spPr/>
        <p:txBody>
          <a:bodyPr/>
          <a:lstStyle/>
          <a:p>
            <a:r>
              <a:rPr lang="en-US" dirty="0"/>
              <a:t>Organize the parts needed to conduct four experiments that will investigate the fundamental laws of physics covered in the course</a:t>
            </a:r>
          </a:p>
        </p:txBody>
      </p:sp>
    </p:spTree>
    <p:extLst>
      <p:ext uri="{BB962C8B-B14F-4D97-AF65-F5344CB8AC3E}">
        <p14:creationId xmlns:p14="http://schemas.microsoft.com/office/powerpoint/2010/main" val="67457516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PHYS204</a:t>
            </a:r>
            <a:br>
              <a:rPr lang="en-US" dirty="0"/>
            </a:br>
            <a:r>
              <a:rPr lang="en-US" dirty="0"/>
              <a:t>Module 6</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Hall Effect</a:t>
            </a:r>
          </a:p>
        </p:txBody>
      </p:sp>
    </p:spTree>
    <p:extLst>
      <p:ext uri="{BB962C8B-B14F-4D97-AF65-F5344CB8AC3E}">
        <p14:creationId xmlns:p14="http://schemas.microsoft.com/office/powerpoint/2010/main" val="3795522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23C1-9FE8-464E-BB34-48D90D3091A4}"/>
              </a:ext>
            </a:extLst>
          </p:cNvPr>
          <p:cNvSpPr>
            <a:spLocks noGrp="1"/>
          </p:cNvSpPr>
          <p:nvPr>
            <p:ph type="title"/>
          </p:nvPr>
        </p:nvSpPr>
        <p:spPr/>
        <p:txBody>
          <a:bodyPr/>
          <a:lstStyle/>
          <a:p>
            <a:r>
              <a:rPr lang="en-US" dirty="0"/>
              <a:t>Module Six: Objectives</a:t>
            </a:r>
          </a:p>
        </p:txBody>
      </p:sp>
      <p:sp>
        <p:nvSpPr>
          <p:cNvPr id="3" name="Content Placeholder 2">
            <a:extLst>
              <a:ext uri="{FF2B5EF4-FFF2-40B4-BE49-F238E27FC236}">
                <a16:creationId xmlns:a16="http://schemas.microsoft.com/office/drawing/2014/main" id="{768A4B2D-B46A-46BB-A7E9-DA60918D42C2}"/>
              </a:ext>
            </a:extLst>
          </p:cNvPr>
          <p:cNvSpPr>
            <a:spLocks noGrp="1"/>
          </p:cNvSpPr>
          <p:nvPr>
            <p:ph idx="1"/>
          </p:nvPr>
        </p:nvSpPr>
        <p:spPr/>
        <p:txBody>
          <a:bodyPr/>
          <a:lstStyle/>
          <a:p>
            <a:r>
              <a:rPr lang="en-US" dirty="0"/>
              <a:t>Generate an Experimental Set up to Observe the Laws of Physics</a:t>
            </a:r>
          </a:p>
          <a:p>
            <a:r>
              <a:rPr lang="en-US" dirty="0"/>
              <a:t>Observe the Hall Effect as a Relationship Between Voltage and Magnetic Field</a:t>
            </a:r>
          </a:p>
        </p:txBody>
      </p:sp>
      <p:sp>
        <p:nvSpPr>
          <p:cNvPr id="5" name="TextBox 4">
            <a:extLst>
              <a:ext uri="{FF2B5EF4-FFF2-40B4-BE49-F238E27FC236}">
                <a16:creationId xmlns:a16="http://schemas.microsoft.com/office/drawing/2014/main" id="{BA8E820E-19F9-4A24-9BB7-93ACB1AA8916}"/>
              </a:ext>
            </a:extLst>
          </p:cNvPr>
          <p:cNvSpPr txBox="1"/>
          <p:nvPr/>
        </p:nvSpPr>
        <p:spPr>
          <a:xfrm>
            <a:off x="10756232" y="858253"/>
            <a:ext cx="1363579" cy="646331"/>
          </a:xfrm>
          <a:prstGeom prst="rect">
            <a:avLst/>
          </a:prstGeom>
          <a:noFill/>
        </p:spPr>
        <p:txBody>
          <a:bodyPr wrap="square" rtlCol="0">
            <a:spAutoFit/>
          </a:bodyPr>
          <a:lstStyle/>
          <a:p>
            <a:r>
              <a:rPr lang="en-US" dirty="0"/>
              <a:t>Experiment Four</a:t>
            </a:r>
          </a:p>
        </p:txBody>
      </p:sp>
    </p:spTree>
    <p:extLst>
      <p:ext uri="{BB962C8B-B14F-4D97-AF65-F5344CB8AC3E}">
        <p14:creationId xmlns:p14="http://schemas.microsoft.com/office/powerpoint/2010/main" val="3022091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pic>
        <p:nvPicPr>
          <p:cNvPr id="3" name="Picture Placeholder 2">
            <a:extLst>
              <a:ext uri="{FF2B5EF4-FFF2-40B4-BE49-F238E27FC236}">
                <a16:creationId xmlns:a16="http://schemas.microsoft.com/office/drawing/2014/main" id="{F8313A33-FB7F-4369-AA10-330D10AA1C20}"/>
              </a:ext>
            </a:extLst>
          </p:cNvPr>
          <p:cNvPicPr>
            <a:picLocks noGrp="1" noChangeAspect="1"/>
          </p:cNvPicPr>
          <p:nvPr>
            <p:ph type="pic" idx="1"/>
          </p:nvPr>
        </p:nvPicPr>
        <p:blipFill rotWithShape="1">
          <a:blip r:embed="rId2"/>
          <a:srcRect t="25128" b="25128"/>
          <a:stretch/>
        </p:blipFill>
        <p:spPr>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ESP32 microprocessor </a:t>
            </a:r>
          </a:p>
          <a:p>
            <a:pPr marL="285750" lvl="0" indent="-285750">
              <a:buFont typeface="Arial" panose="020B0604020202020204" pitchFamily="34" charset="0"/>
              <a:buChar char="•"/>
            </a:pPr>
            <a:r>
              <a:rPr lang="en-US" dirty="0"/>
              <a:t>Micro-USB cable</a:t>
            </a:r>
          </a:p>
          <a:p>
            <a:pPr marL="285750" lvl="0" indent="-285750">
              <a:buFont typeface="Arial" panose="020B0604020202020204" pitchFamily="34" charset="0"/>
              <a:buChar char="•"/>
            </a:pPr>
            <a:r>
              <a:rPr lang="en-US" dirty="0"/>
              <a:t>Magnet</a:t>
            </a:r>
          </a:p>
          <a:p>
            <a:endParaRPr lang="en-US" dirty="0"/>
          </a:p>
          <a:p>
            <a:endParaRPr lang="en-US" dirty="0"/>
          </a:p>
        </p:txBody>
      </p:sp>
      <p:sp>
        <p:nvSpPr>
          <p:cNvPr id="4" name="TextBox 3">
            <a:extLst>
              <a:ext uri="{FF2B5EF4-FFF2-40B4-BE49-F238E27FC236}">
                <a16:creationId xmlns:a16="http://schemas.microsoft.com/office/drawing/2014/main" id="{52B34B40-76AE-43DC-985C-9AB9FB659750}"/>
              </a:ext>
            </a:extLst>
          </p:cNvPr>
          <p:cNvSpPr txBox="1"/>
          <p:nvPr/>
        </p:nvSpPr>
        <p:spPr>
          <a:xfrm>
            <a:off x="10756232" y="858253"/>
            <a:ext cx="1363579" cy="646331"/>
          </a:xfrm>
          <a:prstGeom prst="rect">
            <a:avLst/>
          </a:prstGeom>
          <a:noFill/>
        </p:spPr>
        <p:txBody>
          <a:bodyPr wrap="square" rtlCol="0">
            <a:spAutoFit/>
          </a:bodyPr>
          <a:lstStyle/>
          <a:p>
            <a:r>
              <a:rPr lang="en-US" dirty="0"/>
              <a:t>Experiment Four</a:t>
            </a:r>
          </a:p>
        </p:txBody>
      </p:sp>
    </p:spTree>
    <p:extLst>
      <p:ext uri="{BB962C8B-B14F-4D97-AF65-F5344CB8AC3E}">
        <p14:creationId xmlns:p14="http://schemas.microsoft.com/office/powerpoint/2010/main" val="3743752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263D-DE85-4F9B-817A-7FDC51009839}"/>
              </a:ext>
            </a:extLst>
          </p:cNvPr>
          <p:cNvSpPr>
            <a:spLocks noGrp="1"/>
          </p:cNvSpPr>
          <p:nvPr>
            <p:ph type="title"/>
          </p:nvPr>
        </p:nvSpPr>
        <p:spPr/>
        <p:txBody>
          <a:bodyPr/>
          <a:lstStyle/>
          <a:p>
            <a:r>
              <a:rPr lang="en-US" dirty="0"/>
              <a:t>Data Collection</a:t>
            </a:r>
          </a:p>
        </p:txBody>
      </p:sp>
      <p:pic>
        <p:nvPicPr>
          <p:cNvPr id="5" name="Content Placeholder 4" descr="Graphical user interface, application, Word&#10;&#10;Description automatically generated">
            <a:extLst>
              <a:ext uri="{FF2B5EF4-FFF2-40B4-BE49-F238E27FC236}">
                <a16:creationId xmlns:a16="http://schemas.microsoft.com/office/drawing/2014/main" id="{9FD3CE89-697E-4223-983E-6FFA71A09F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7437" y="2336800"/>
            <a:ext cx="6401102" cy="3598863"/>
          </a:xfrm>
        </p:spPr>
      </p:pic>
      <p:sp>
        <p:nvSpPr>
          <p:cNvPr id="3" name="TextBox 2">
            <a:extLst>
              <a:ext uri="{FF2B5EF4-FFF2-40B4-BE49-F238E27FC236}">
                <a16:creationId xmlns:a16="http://schemas.microsoft.com/office/drawing/2014/main" id="{AC6B4977-5DD3-4689-9DEB-B8DD0B7FA4AD}"/>
              </a:ext>
            </a:extLst>
          </p:cNvPr>
          <p:cNvSpPr txBox="1"/>
          <p:nvPr/>
        </p:nvSpPr>
        <p:spPr>
          <a:xfrm>
            <a:off x="10756232" y="858253"/>
            <a:ext cx="1363579" cy="646331"/>
          </a:xfrm>
          <a:prstGeom prst="rect">
            <a:avLst/>
          </a:prstGeom>
          <a:noFill/>
        </p:spPr>
        <p:txBody>
          <a:bodyPr wrap="square" rtlCol="0">
            <a:spAutoFit/>
          </a:bodyPr>
          <a:lstStyle/>
          <a:p>
            <a:r>
              <a:rPr lang="en-US" dirty="0"/>
              <a:t>Experiment Four</a:t>
            </a:r>
          </a:p>
        </p:txBody>
      </p:sp>
    </p:spTree>
    <p:extLst>
      <p:ext uri="{BB962C8B-B14F-4D97-AF65-F5344CB8AC3E}">
        <p14:creationId xmlns:p14="http://schemas.microsoft.com/office/powerpoint/2010/main" val="4108984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263D-DE85-4F9B-817A-7FDC51009839}"/>
              </a:ext>
            </a:extLst>
          </p:cNvPr>
          <p:cNvSpPr>
            <a:spLocks noGrp="1"/>
          </p:cNvSpPr>
          <p:nvPr>
            <p:ph type="title"/>
          </p:nvPr>
        </p:nvSpPr>
        <p:spPr/>
        <p:txBody>
          <a:bodyPr/>
          <a:lstStyle/>
          <a:p>
            <a:r>
              <a:rPr lang="en-US" dirty="0"/>
              <a:t>Data Analysis</a:t>
            </a:r>
          </a:p>
        </p:txBody>
      </p:sp>
      <p:pic>
        <p:nvPicPr>
          <p:cNvPr id="5" name="Content Placeholder 4" descr="Chart, line chart&#10;&#10;Description automatically generated">
            <a:extLst>
              <a:ext uri="{FF2B5EF4-FFF2-40B4-BE49-F238E27FC236}">
                <a16:creationId xmlns:a16="http://schemas.microsoft.com/office/drawing/2014/main" id="{40947E64-399E-4CD8-9AA1-A402312DC8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1751" y="2336800"/>
            <a:ext cx="7112473" cy="3598863"/>
          </a:xfrm>
        </p:spPr>
      </p:pic>
      <p:sp>
        <p:nvSpPr>
          <p:cNvPr id="3" name="TextBox 2">
            <a:extLst>
              <a:ext uri="{FF2B5EF4-FFF2-40B4-BE49-F238E27FC236}">
                <a16:creationId xmlns:a16="http://schemas.microsoft.com/office/drawing/2014/main" id="{32B07404-692B-4AF1-A473-6E4BD0DBBDF2}"/>
              </a:ext>
            </a:extLst>
          </p:cNvPr>
          <p:cNvSpPr txBox="1"/>
          <p:nvPr/>
        </p:nvSpPr>
        <p:spPr>
          <a:xfrm>
            <a:off x="10756232" y="858253"/>
            <a:ext cx="1363579" cy="646331"/>
          </a:xfrm>
          <a:prstGeom prst="rect">
            <a:avLst/>
          </a:prstGeom>
          <a:noFill/>
        </p:spPr>
        <p:txBody>
          <a:bodyPr wrap="square" rtlCol="0">
            <a:spAutoFit/>
          </a:bodyPr>
          <a:lstStyle/>
          <a:p>
            <a:r>
              <a:rPr lang="en-US" dirty="0"/>
              <a:t>Experiment Four</a:t>
            </a:r>
          </a:p>
        </p:txBody>
      </p:sp>
    </p:spTree>
    <p:extLst>
      <p:ext uri="{BB962C8B-B14F-4D97-AF65-F5344CB8AC3E}">
        <p14:creationId xmlns:p14="http://schemas.microsoft.com/office/powerpoint/2010/main" val="4058966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How does the Hall sensor work?</a:t>
            </a:r>
          </a:p>
          <a:p>
            <a:pPr lvl="1"/>
            <a:r>
              <a:rPr lang="en-US" dirty="0"/>
              <a:t>When placed into a magnetic field, electrons or deflected to the sides of the conductive material and the change in voltage is measured.</a:t>
            </a:r>
          </a:p>
          <a:p>
            <a:pPr marL="457200" lvl="1" indent="0">
              <a:buNone/>
            </a:pPr>
            <a:endParaRPr lang="en-US" dirty="0"/>
          </a:p>
          <a:p>
            <a:pPr lvl="0"/>
            <a:r>
              <a:rPr lang="en-US" dirty="0"/>
              <a:t>What are some applications for the Hall effect sensor? </a:t>
            </a:r>
          </a:p>
          <a:p>
            <a:pPr lvl="1"/>
            <a:r>
              <a:rPr lang="en-US" dirty="0"/>
              <a:t>Can be used in cars for sensing seat and safety belt position for airbags, anti-lock brakes, balance on washer machines.</a:t>
            </a:r>
          </a:p>
        </p:txBody>
      </p:sp>
      <p:sp>
        <p:nvSpPr>
          <p:cNvPr id="3" name="TextBox 2">
            <a:extLst>
              <a:ext uri="{FF2B5EF4-FFF2-40B4-BE49-F238E27FC236}">
                <a16:creationId xmlns:a16="http://schemas.microsoft.com/office/drawing/2014/main" id="{F8D8300D-0DE6-496A-A332-7FD4A04F15EA}"/>
              </a:ext>
            </a:extLst>
          </p:cNvPr>
          <p:cNvSpPr txBox="1"/>
          <p:nvPr/>
        </p:nvSpPr>
        <p:spPr>
          <a:xfrm>
            <a:off x="10756232" y="858253"/>
            <a:ext cx="1363579" cy="646331"/>
          </a:xfrm>
          <a:prstGeom prst="rect">
            <a:avLst/>
          </a:prstGeom>
          <a:noFill/>
        </p:spPr>
        <p:txBody>
          <a:bodyPr wrap="square" rtlCol="0">
            <a:spAutoFit/>
          </a:bodyPr>
          <a:lstStyle/>
          <a:p>
            <a:r>
              <a:rPr lang="en-US" dirty="0"/>
              <a:t>Experiment Four</a:t>
            </a:r>
          </a:p>
        </p:txBody>
      </p:sp>
    </p:spTree>
    <p:extLst>
      <p:ext uri="{BB962C8B-B14F-4D97-AF65-F5344CB8AC3E}">
        <p14:creationId xmlns:p14="http://schemas.microsoft.com/office/powerpoint/2010/main" val="1217029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CDFAA-123F-4228-BCB7-A507A3868C03}"/>
              </a:ext>
            </a:extLst>
          </p:cNvPr>
          <p:cNvSpPr>
            <a:spLocks noGrp="1"/>
          </p:cNvSpPr>
          <p:nvPr>
            <p:ph type="title"/>
          </p:nvPr>
        </p:nvSpPr>
        <p:spPr/>
        <p:txBody>
          <a:bodyPr/>
          <a:lstStyle/>
          <a:p>
            <a:r>
              <a:rPr lang="en-US" dirty="0"/>
              <a:t>Skills Developed</a:t>
            </a:r>
          </a:p>
        </p:txBody>
      </p:sp>
      <p:sp>
        <p:nvSpPr>
          <p:cNvPr id="3" name="Content Placeholder 2">
            <a:extLst>
              <a:ext uri="{FF2B5EF4-FFF2-40B4-BE49-F238E27FC236}">
                <a16:creationId xmlns:a16="http://schemas.microsoft.com/office/drawing/2014/main" id="{4CE819F9-349B-480F-990D-B3FB7139CA22}"/>
              </a:ext>
            </a:extLst>
          </p:cNvPr>
          <p:cNvSpPr>
            <a:spLocks noGrp="1"/>
          </p:cNvSpPr>
          <p:nvPr>
            <p:ph idx="1"/>
          </p:nvPr>
        </p:nvSpPr>
        <p:spPr/>
        <p:txBody>
          <a:bodyPr/>
          <a:lstStyle/>
          <a:p>
            <a:r>
              <a:rPr lang="en-US" dirty="0"/>
              <a:t>Problem Solving</a:t>
            </a:r>
          </a:p>
          <a:p>
            <a:r>
              <a:rPr lang="en-US" dirty="0"/>
              <a:t>Scientific Measuring</a:t>
            </a:r>
          </a:p>
          <a:p>
            <a:r>
              <a:rPr lang="en-US" dirty="0"/>
              <a:t>Assessing Errors</a:t>
            </a:r>
          </a:p>
          <a:p>
            <a:r>
              <a:rPr lang="en-US" dirty="0"/>
              <a:t>Patience</a:t>
            </a:r>
          </a:p>
        </p:txBody>
      </p:sp>
    </p:spTree>
    <p:extLst>
      <p:ext uri="{BB962C8B-B14F-4D97-AF65-F5344CB8AC3E}">
        <p14:creationId xmlns:p14="http://schemas.microsoft.com/office/powerpoint/2010/main" val="2390567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8BC6C-7036-42E6-8944-0BBEB49AEA51}"/>
              </a:ext>
            </a:extLst>
          </p:cNvPr>
          <p:cNvSpPr>
            <a:spLocks noGrp="1"/>
          </p:cNvSpPr>
          <p:nvPr>
            <p:ph type="title"/>
          </p:nvPr>
        </p:nvSpPr>
        <p:spPr/>
        <p:txBody>
          <a:bodyPr/>
          <a:lstStyle/>
          <a:p>
            <a:r>
              <a:rPr lang="en-US" dirty="0"/>
              <a:t>Total Conclusion</a:t>
            </a:r>
          </a:p>
        </p:txBody>
      </p:sp>
      <p:sp>
        <p:nvSpPr>
          <p:cNvPr id="3" name="Content Placeholder 2">
            <a:extLst>
              <a:ext uri="{FF2B5EF4-FFF2-40B4-BE49-F238E27FC236}">
                <a16:creationId xmlns:a16="http://schemas.microsoft.com/office/drawing/2014/main" id="{EBF6CB54-2C1A-4E77-9328-5BA68FAC4AC0}"/>
              </a:ext>
            </a:extLst>
          </p:cNvPr>
          <p:cNvSpPr>
            <a:spLocks noGrp="1"/>
          </p:cNvSpPr>
          <p:nvPr>
            <p:ph idx="1"/>
          </p:nvPr>
        </p:nvSpPr>
        <p:spPr/>
        <p:txBody>
          <a:bodyPr/>
          <a:lstStyle/>
          <a:p>
            <a:r>
              <a:rPr lang="en-US" dirty="0"/>
              <a:t>Physics plays a role in our entire everyday life through its laws.</a:t>
            </a:r>
          </a:p>
          <a:p>
            <a:r>
              <a:rPr lang="en-US" dirty="0"/>
              <a:t>Physics plays an important part when it comes to the development of IoT devices.</a:t>
            </a:r>
          </a:p>
          <a:p>
            <a:r>
              <a:rPr lang="en-US" dirty="0"/>
              <a:t>Without an understanding of the fundamentals of physics, we could not advance our understanding and progress with electronics.</a:t>
            </a:r>
          </a:p>
        </p:txBody>
      </p:sp>
    </p:spTree>
    <p:extLst>
      <p:ext uri="{BB962C8B-B14F-4D97-AF65-F5344CB8AC3E}">
        <p14:creationId xmlns:p14="http://schemas.microsoft.com/office/powerpoint/2010/main" val="61695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Materials List &amp; Picture</a:t>
            </a:r>
          </a:p>
        </p:txBody>
      </p:sp>
      <p:pic>
        <p:nvPicPr>
          <p:cNvPr id="3" name="Picture 3">
            <a:extLst>
              <a:ext uri="{FF2B5EF4-FFF2-40B4-BE49-F238E27FC236}">
                <a16:creationId xmlns:a16="http://schemas.microsoft.com/office/drawing/2014/main" id="{67BA20BE-DF1E-114C-A0A1-1B93DA01B9E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23" r="521" b="10989"/>
          <a:stretch/>
        </p:blipFill>
        <p:spPr>
          <a:xfrm rot="16200000">
            <a:off x="5933524" y="2370371"/>
            <a:ext cx="3258602" cy="3873032"/>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normAutofit/>
          </a:bodyPr>
          <a:lstStyle/>
          <a:p>
            <a:pPr lvl="0"/>
            <a:r>
              <a:rPr lang="en-US" dirty="0"/>
              <a:t>Mega 2560 Board</a:t>
            </a:r>
          </a:p>
          <a:p>
            <a:pPr lvl="0"/>
            <a:r>
              <a:rPr lang="en-US" dirty="0"/>
              <a:t>Ultrasonic sensor HC-SR04</a:t>
            </a:r>
          </a:p>
          <a:p>
            <a:pPr lvl="0"/>
            <a:r>
              <a:rPr lang="en-US" dirty="0"/>
              <a:t>Male to Male Wires</a:t>
            </a:r>
          </a:p>
          <a:p>
            <a:pPr lvl="0"/>
            <a:r>
              <a:rPr lang="en-US" dirty="0"/>
              <a:t>Breadboard</a:t>
            </a:r>
          </a:p>
          <a:p>
            <a:pPr lvl="0"/>
            <a:r>
              <a:rPr lang="en-US" dirty="0"/>
              <a:t>USB cable</a:t>
            </a:r>
          </a:p>
          <a:p>
            <a:pPr lvl="0"/>
            <a:r>
              <a:rPr lang="en-US" dirty="0"/>
              <a:t>Ruler or tape measurer </a:t>
            </a:r>
          </a:p>
          <a:p>
            <a:pPr lvl="0"/>
            <a:r>
              <a:rPr lang="en-US" dirty="0"/>
              <a:t>Object to act as obstacle and/or undergo free-fall </a:t>
            </a:r>
          </a:p>
          <a:p>
            <a:endParaRPr lang="en-US" dirty="0"/>
          </a:p>
          <a:p>
            <a:endParaRPr lang="en-US" dirty="0"/>
          </a:p>
        </p:txBody>
      </p:sp>
      <p:sp>
        <p:nvSpPr>
          <p:cNvPr id="4" name="Rectangle 3">
            <a:extLst>
              <a:ext uri="{FF2B5EF4-FFF2-40B4-BE49-F238E27FC236}">
                <a16:creationId xmlns:a16="http://schemas.microsoft.com/office/drawing/2014/main" id="{DF2CFA8D-90C1-40A2-882F-35547C8E903B}"/>
              </a:ext>
            </a:extLst>
          </p:cNvPr>
          <p:cNvSpPr/>
          <p:nvPr/>
        </p:nvSpPr>
        <p:spPr>
          <a:xfrm>
            <a:off x="5944797" y="3143797"/>
            <a:ext cx="1065603" cy="215444"/>
          </a:xfrm>
          <a:prstGeom prst="rect">
            <a:avLst/>
          </a:prstGeom>
          <a:noFill/>
        </p:spPr>
        <p:txBody>
          <a:bodyPr wrap="squar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Mega 2560 Board</a:t>
            </a:r>
          </a:p>
        </p:txBody>
      </p:sp>
      <p:sp>
        <p:nvSpPr>
          <p:cNvPr id="5" name="Rectangle 4">
            <a:extLst>
              <a:ext uri="{FF2B5EF4-FFF2-40B4-BE49-F238E27FC236}">
                <a16:creationId xmlns:a16="http://schemas.microsoft.com/office/drawing/2014/main" id="{77004E2D-E936-4848-882B-0816C8335E51}"/>
              </a:ext>
            </a:extLst>
          </p:cNvPr>
          <p:cNvSpPr/>
          <p:nvPr/>
        </p:nvSpPr>
        <p:spPr>
          <a:xfrm>
            <a:off x="7468424" y="4889500"/>
            <a:ext cx="1085555" cy="215444"/>
          </a:xfrm>
          <a:prstGeom prst="rect">
            <a:avLst/>
          </a:prstGeom>
          <a:noFill/>
        </p:spPr>
        <p:txBody>
          <a:bodyPr wrap="squar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Ultrasonic Sensor</a:t>
            </a:r>
          </a:p>
        </p:txBody>
      </p:sp>
      <p:sp>
        <p:nvSpPr>
          <p:cNvPr id="6" name="Rectangle 5">
            <a:extLst>
              <a:ext uri="{FF2B5EF4-FFF2-40B4-BE49-F238E27FC236}">
                <a16:creationId xmlns:a16="http://schemas.microsoft.com/office/drawing/2014/main" id="{297DC856-DAAD-4A0C-9A69-574E537ED1A3}"/>
              </a:ext>
            </a:extLst>
          </p:cNvPr>
          <p:cNvSpPr/>
          <p:nvPr/>
        </p:nvSpPr>
        <p:spPr>
          <a:xfrm>
            <a:off x="7468424" y="3669733"/>
            <a:ext cx="1085555"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Male to Male Wires</a:t>
            </a:r>
          </a:p>
        </p:txBody>
      </p:sp>
      <p:sp>
        <p:nvSpPr>
          <p:cNvPr id="8" name="Rectangle 7">
            <a:extLst>
              <a:ext uri="{FF2B5EF4-FFF2-40B4-BE49-F238E27FC236}">
                <a16:creationId xmlns:a16="http://schemas.microsoft.com/office/drawing/2014/main" id="{9D0CF5E1-2F01-4A1B-A35B-0E7811D341D6}"/>
              </a:ext>
            </a:extLst>
          </p:cNvPr>
          <p:cNvSpPr/>
          <p:nvPr/>
        </p:nvSpPr>
        <p:spPr>
          <a:xfrm>
            <a:off x="5576747" y="5630325"/>
            <a:ext cx="736099"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Breadboard</a:t>
            </a:r>
          </a:p>
        </p:txBody>
      </p:sp>
      <p:sp>
        <p:nvSpPr>
          <p:cNvPr id="9" name="Rectangle 8">
            <a:extLst>
              <a:ext uri="{FF2B5EF4-FFF2-40B4-BE49-F238E27FC236}">
                <a16:creationId xmlns:a16="http://schemas.microsoft.com/office/drawing/2014/main" id="{4F4A274A-8726-4274-A520-A86CAE0FE974}"/>
              </a:ext>
            </a:extLst>
          </p:cNvPr>
          <p:cNvSpPr/>
          <p:nvPr/>
        </p:nvSpPr>
        <p:spPr>
          <a:xfrm>
            <a:off x="6523062" y="4997222"/>
            <a:ext cx="663964"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USB Cable</a:t>
            </a:r>
          </a:p>
        </p:txBody>
      </p:sp>
      <p:sp>
        <p:nvSpPr>
          <p:cNvPr id="10" name="Rectangle 9">
            <a:extLst>
              <a:ext uri="{FF2B5EF4-FFF2-40B4-BE49-F238E27FC236}">
                <a16:creationId xmlns:a16="http://schemas.microsoft.com/office/drawing/2014/main" id="{F436CCD6-06AF-4026-9D7B-3151EFE3BC46}"/>
              </a:ext>
            </a:extLst>
          </p:cNvPr>
          <p:cNvSpPr/>
          <p:nvPr/>
        </p:nvSpPr>
        <p:spPr>
          <a:xfrm>
            <a:off x="7468424" y="2670173"/>
            <a:ext cx="441146"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Ruler</a:t>
            </a:r>
          </a:p>
        </p:txBody>
      </p:sp>
      <p:sp>
        <p:nvSpPr>
          <p:cNvPr id="11" name="Rectangle 10">
            <a:extLst>
              <a:ext uri="{FF2B5EF4-FFF2-40B4-BE49-F238E27FC236}">
                <a16:creationId xmlns:a16="http://schemas.microsoft.com/office/drawing/2014/main" id="{E98CC99F-87FF-41D1-9804-A066B04376AF}"/>
              </a:ext>
            </a:extLst>
          </p:cNvPr>
          <p:cNvSpPr/>
          <p:nvPr/>
        </p:nvSpPr>
        <p:spPr>
          <a:xfrm>
            <a:off x="8815106" y="4751001"/>
            <a:ext cx="684235" cy="707886"/>
          </a:xfrm>
          <a:prstGeom prst="rect">
            <a:avLst/>
          </a:prstGeom>
          <a:noFill/>
        </p:spPr>
        <p:txBody>
          <a:bodyPr wrap="squar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Object to act as obstacle and free-fall</a:t>
            </a:r>
          </a:p>
        </p:txBody>
      </p:sp>
      <p:sp>
        <p:nvSpPr>
          <p:cNvPr id="12" name="TextBox 11">
            <a:extLst>
              <a:ext uri="{FF2B5EF4-FFF2-40B4-BE49-F238E27FC236}">
                <a16:creationId xmlns:a16="http://schemas.microsoft.com/office/drawing/2014/main" id="{F0952F52-C9A5-4D78-A631-F8C8FDF82105}"/>
              </a:ext>
            </a:extLst>
          </p:cNvPr>
          <p:cNvSpPr txBox="1"/>
          <p:nvPr/>
        </p:nvSpPr>
        <p:spPr>
          <a:xfrm>
            <a:off x="10700085" y="1002632"/>
            <a:ext cx="1435768" cy="646331"/>
          </a:xfrm>
          <a:prstGeom prst="rect">
            <a:avLst/>
          </a:prstGeom>
          <a:noFill/>
        </p:spPr>
        <p:txBody>
          <a:bodyPr wrap="square" rtlCol="0">
            <a:spAutoFit/>
          </a:bodyPr>
          <a:lstStyle/>
          <a:p>
            <a:r>
              <a:rPr lang="en-US" dirty="0"/>
              <a:t>Experiment One &amp; Two</a:t>
            </a:r>
          </a:p>
        </p:txBody>
      </p:sp>
    </p:spTree>
    <p:extLst>
      <p:ext uri="{BB962C8B-B14F-4D97-AF65-F5344CB8AC3E}">
        <p14:creationId xmlns:p14="http://schemas.microsoft.com/office/powerpoint/2010/main" val="1940541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Materials List &amp; Picture</a:t>
            </a:r>
          </a:p>
        </p:txBody>
      </p:sp>
      <p:pic>
        <p:nvPicPr>
          <p:cNvPr id="3" name="Picture 3">
            <a:extLst>
              <a:ext uri="{FF2B5EF4-FFF2-40B4-BE49-F238E27FC236}">
                <a16:creationId xmlns:a16="http://schemas.microsoft.com/office/drawing/2014/main" id="{D7EB6901-1AA5-6346-8E41-1A05CDF689B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55" b="12377"/>
          <a:stretch/>
        </p:blipFill>
        <p:spPr>
          <a:xfrm rot="16200000">
            <a:off x="6665050" y="2343501"/>
            <a:ext cx="3232930" cy="3761271"/>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normAutofit/>
          </a:bodyPr>
          <a:lstStyle/>
          <a:p>
            <a:pPr lvl="0"/>
            <a:r>
              <a:rPr lang="en-US" dirty="0"/>
              <a:t>Mega 2560 Board</a:t>
            </a:r>
          </a:p>
          <a:p>
            <a:pPr lvl="0"/>
            <a:r>
              <a:rPr lang="en-US" dirty="0"/>
              <a:t>Rotary Encoder Module KY-040</a:t>
            </a:r>
          </a:p>
          <a:p>
            <a:pPr lvl="0"/>
            <a:r>
              <a:rPr lang="en-US" dirty="0"/>
              <a:t>Male to Female Wires</a:t>
            </a:r>
          </a:p>
          <a:p>
            <a:pPr lvl="0"/>
            <a:r>
              <a:rPr lang="en-US" dirty="0"/>
              <a:t>USB cable</a:t>
            </a:r>
          </a:p>
          <a:p>
            <a:pPr lvl="0"/>
            <a:r>
              <a:rPr lang="en-US" dirty="0"/>
              <a:t>Object to attach onto rotary encoder </a:t>
            </a:r>
          </a:p>
          <a:p>
            <a:pPr lvl="0"/>
            <a:r>
              <a:rPr lang="en-US" dirty="0"/>
              <a:t>Ruler or tape measurer </a:t>
            </a:r>
          </a:p>
        </p:txBody>
      </p:sp>
      <p:sp>
        <p:nvSpPr>
          <p:cNvPr id="4" name="Rectangle 3">
            <a:extLst>
              <a:ext uri="{FF2B5EF4-FFF2-40B4-BE49-F238E27FC236}">
                <a16:creationId xmlns:a16="http://schemas.microsoft.com/office/drawing/2014/main" id="{50FE89AE-55DF-4082-80BF-F50678CA3261}"/>
              </a:ext>
            </a:extLst>
          </p:cNvPr>
          <p:cNvSpPr/>
          <p:nvPr/>
        </p:nvSpPr>
        <p:spPr>
          <a:xfrm>
            <a:off x="6683361" y="3429000"/>
            <a:ext cx="1007007"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Mega 2560 Board</a:t>
            </a:r>
          </a:p>
        </p:txBody>
      </p:sp>
      <p:sp>
        <p:nvSpPr>
          <p:cNvPr id="5" name="Rectangle 4">
            <a:extLst>
              <a:ext uri="{FF2B5EF4-FFF2-40B4-BE49-F238E27FC236}">
                <a16:creationId xmlns:a16="http://schemas.microsoft.com/office/drawing/2014/main" id="{525CB26C-0516-49F5-8DE7-E6A2ECB4D09C}"/>
              </a:ext>
            </a:extLst>
          </p:cNvPr>
          <p:cNvSpPr/>
          <p:nvPr/>
        </p:nvSpPr>
        <p:spPr>
          <a:xfrm>
            <a:off x="7822094" y="3429000"/>
            <a:ext cx="918842"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Rotary Encoder</a:t>
            </a:r>
          </a:p>
        </p:txBody>
      </p:sp>
      <p:sp>
        <p:nvSpPr>
          <p:cNvPr id="6" name="Rectangle 5">
            <a:extLst>
              <a:ext uri="{FF2B5EF4-FFF2-40B4-BE49-F238E27FC236}">
                <a16:creationId xmlns:a16="http://schemas.microsoft.com/office/drawing/2014/main" id="{61F46BD3-9F12-4A5D-96BC-E35F569A2625}"/>
              </a:ext>
            </a:extLst>
          </p:cNvPr>
          <p:cNvSpPr/>
          <p:nvPr/>
        </p:nvSpPr>
        <p:spPr>
          <a:xfrm>
            <a:off x="8872662" y="3321278"/>
            <a:ext cx="1215397"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Male to Female Wires</a:t>
            </a:r>
          </a:p>
        </p:txBody>
      </p:sp>
      <p:sp>
        <p:nvSpPr>
          <p:cNvPr id="8" name="Rectangle 7">
            <a:extLst>
              <a:ext uri="{FF2B5EF4-FFF2-40B4-BE49-F238E27FC236}">
                <a16:creationId xmlns:a16="http://schemas.microsoft.com/office/drawing/2014/main" id="{A09EEE4D-B491-4B3C-9814-A8FA129F197C}"/>
              </a:ext>
            </a:extLst>
          </p:cNvPr>
          <p:cNvSpPr/>
          <p:nvPr/>
        </p:nvSpPr>
        <p:spPr>
          <a:xfrm>
            <a:off x="7271977" y="5221251"/>
            <a:ext cx="663964"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USB Cable</a:t>
            </a:r>
          </a:p>
        </p:txBody>
      </p:sp>
      <p:sp>
        <p:nvSpPr>
          <p:cNvPr id="9" name="Rectangle 8">
            <a:extLst>
              <a:ext uri="{FF2B5EF4-FFF2-40B4-BE49-F238E27FC236}">
                <a16:creationId xmlns:a16="http://schemas.microsoft.com/office/drawing/2014/main" id="{C7B5A0F7-776E-430F-907F-5DAE07ADD20B}"/>
              </a:ext>
            </a:extLst>
          </p:cNvPr>
          <p:cNvSpPr/>
          <p:nvPr/>
        </p:nvSpPr>
        <p:spPr>
          <a:xfrm>
            <a:off x="8070939" y="5005807"/>
            <a:ext cx="1859805"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Object to attach to Rotary Encoder</a:t>
            </a:r>
          </a:p>
        </p:txBody>
      </p:sp>
      <p:sp>
        <p:nvSpPr>
          <p:cNvPr id="10" name="Rectangle 9">
            <a:extLst>
              <a:ext uri="{FF2B5EF4-FFF2-40B4-BE49-F238E27FC236}">
                <a16:creationId xmlns:a16="http://schemas.microsoft.com/office/drawing/2014/main" id="{ACCDDB9B-B676-47B5-AA2D-A46E4A240CF6}"/>
              </a:ext>
            </a:extLst>
          </p:cNvPr>
          <p:cNvSpPr/>
          <p:nvPr/>
        </p:nvSpPr>
        <p:spPr>
          <a:xfrm>
            <a:off x="8060942" y="2826804"/>
            <a:ext cx="441146"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Ruler</a:t>
            </a:r>
          </a:p>
        </p:txBody>
      </p:sp>
      <p:sp>
        <p:nvSpPr>
          <p:cNvPr id="11" name="TextBox 10">
            <a:extLst>
              <a:ext uri="{FF2B5EF4-FFF2-40B4-BE49-F238E27FC236}">
                <a16:creationId xmlns:a16="http://schemas.microsoft.com/office/drawing/2014/main" id="{FEE8DC49-3138-4498-B492-91700D936953}"/>
              </a:ext>
            </a:extLst>
          </p:cNvPr>
          <p:cNvSpPr txBox="1"/>
          <p:nvPr/>
        </p:nvSpPr>
        <p:spPr>
          <a:xfrm>
            <a:off x="10619874" y="930442"/>
            <a:ext cx="1419726" cy="646331"/>
          </a:xfrm>
          <a:prstGeom prst="rect">
            <a:avLst/>
          </a:prstGeom>
          <a:noFill/>
        </p:spPr>
        <p:txBody>
          <a:bodyPr wrap="square" rtlCol="0">
            <a:spAutoFit/>
          </a:bodyPr>
          <a:lstStyle/>
          <a:p>
            <a:r>
              <a:rPr lang="en-US" dirty="0"/>
              <a:t>Experiment Three</a:t>
            </a:r>
          </a:p>
        </p:txBody>
      </p:sp>
    </p:spTree>
    <p:extLst>
      <p:ext uri="{BB962C8B-B14F-4D97-AF65-F5344CB8AC3E}">
        <p14:creationId xmlns:p14="http://schemas.microsoft.com/office/powerpoint/2010/main" val="1414468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Materials List &amp; Picture</a:t>
            </a:r>
          </a:p>
        </p:txBody>
      </p:sp>
      <p:pic>
        <p:nvPicPr>
          <p:cNvPr id="3" name="Picture 3">
            <a:extLst>
              <a:ext uri="{FF2B5EF4-FFF2-40B4-BE49-F238E27FC236}">
                <a16:creationId xmlns:a16="http://schemas.microsoft.com/office/drawing/2014/main" id="{581C5FFE-C6F0-1847-BE2A-1FA719596EA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5568" b="12377"/>
          <a:stretch/>
        </p:blipFill>
        <p:spPr>
          <a:xfrm rot="16200000">
            <a:off x="5682061" y="2142063"/>
            <a:ext cx="4147332" cy="4536952"/>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ESP32 microprocessor </a:t>
            </a:r>
          </a:p>
          <a:p>
            <a:pPr lvl="0"/>
            <a:r>
              <a:rPr lang="en-US" dirty="0"/>
              <a:t>Micro-USB to USB cable</a:t>
            </a:r>
          </a:p>
          <a:p>
            <a:pPr lvl="0"/>
            <a:r>
              <a:rPr lang="en-US" dirty="0"/>
              <a:t>Magnet</a:t>
            </a:r>
          </a:p>
          <a:p>
            <a:pPr lvl="0"/>
            <a:endParaRPr lang="en-US" dirty="0"/>
          </a:p>
        </p:txBody>
      </p:sp>
      <p:sp>
        <p:nvSpPr>
          <p:cNvPr id="4" name="TextBox 3">
            <a:extLst>
              <a:ext uri="{FF2B5EF4-FFF2-40B4-BE49-F238E27FC236}">
                <a16:creationId xmlns:a16="http://schemas.microsoft.com/office/drawing/2014/main" id="{BCF25803-E955-447E-BA3E-A0688C2FD0D7}"/>
              </a:ext>
            </a:extLst>
          </p:cNvPr>
          <p:cNvSpPr txBox="1"/>
          <p:nvPr/>
        </p:nvSpPr>
        <p:spPr>
          <a:xfrm>
            <a:off x="10756232" y="858253"/>
            <a:ext cx="1363579" cy="646331"/>
          </a:xfrm>
          <a:prstGeom prst="rect">
            <a:avLst/>
          </a:prstGeom>
          <a:noFill/>
        </p:spPr>
        <p:txBody>
          <a:bodyPr wrap="square" rtlCol="0">
            <a:spAutoFit/>
          </a:bodyPr>
          <a:lstStyle/>
          <a:p>
            <a:r>
              <a:rPr lang="en-US" dirty="0"/>
              <a:t>Experiment Four</a:t>
            </a:r>
          </a:p>
        </p:txBody>
      </p:sp>
      <p:sp>
        <p:nvSpPr>
          <p:cNvPr id="5" name="Rectangle 4">
            <a:extLst>
              <a:ext uri="{FF2B5EF4-FFF2-40B4-BE49-F238E27FC236}">
                <a16:creationId xmlns:a16="http://schemas.microsoft.com/office/drawing/2014/main" id="{C65CA120-079D-4E40-BF00-D38719DB2DEB}"/>
              </a:ext>
            </a:extLst>
          </p:cNvPr>
          <p:cNvSpPr/>
          <p:nvPr/>
        </p:nvSpPr>
        <p:spPr>
          <a:xfrm>
            <a:off x="5487251" y="3921086"/>
            <a:ext cx="1233030"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ESP32 Microprocessor</a:t>
            </a:r>
          </a:p>
        </p:txBody>
      </p:sp>
      <p:sp>
        <p:nvSpPr>
          <p:cNvPr id="6" name="Rectangle 5">
            <a:extLst>
              <a:ext uri="{FF2B5EF4-FFF2-40B4-BE49-F238E27FC236}">
                <a16:creationId xmlns:a16="http://schemas.microsoft.com/office/drawing/2014/main" id="{253D51B8-76A7-4BEB-AA77-9F40260CC987}"/>
              </a:ext>
            </a:extLst>
          </p:cNvPr>
          <p:cNvSpPr/>
          <p:nvPr/>
        </p:nvSpPr>
        <p:spPr>
          <a:xfrm>
            <a:off x="9337345" y="4302816"/>
            <a:ext cx="527709" cy="215444"/>
          </a:xfrm>
          <a:prstGeom prst="rect">
            <a:avLst/>
          </a:prstGeom>
          <a:noFill/>
        </p:spPr>
        <p:txBody>
          <a:bodyPr wrap="none" lIns="91440" tIns="45720" rIns="91440" bIns="45720">
            <a:spAutoFit/>
          </a:bodyPr>
          <a:lstStyle/>
          <a:p>
            <a:pPr algn="ctr"/>
            <a:r>
              <a:rPr lang="en-US" sz="800" b="1" dirty="0">
                <a:ln w="9525">
                  <a:solidFill>
                    <a:schemeClr val="bg1"/>
                  </a:solidFill>
                  <a:prstDash val="solid"/>
                </a:ln>
                <a:effectLst>
                  <a:outerShdw blurRad="12700" dist="38100" dir="2700000" algn="tl" rotWithShape="0">
                    <a:schemeClr val="bg1">
                      <a:lumMod val="50000"/>
                    </a:schemeClr>
                  </a:outerShdw>
                </a:effectLst>
              </a:rPr>
              <a:t>Magnet</a:t>
            </a:r>
            <a:endPar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angle 7">
            <a:extLst>
              <a:ext uri="{FF2B5EF4-FFF2-40B4-BE49-F238E27FC236}">
                <a16:creationId xmlns:a16="http://schemas.microsoft.com/office/drawing/2014/main" id="{7CAFD41B-9F40-41F0-9A84-21B91D4D2644}"/>
              </a:ext>
            </a:extLst>
          </p:cNvPr>
          <p:cNvSpPr/>
          <p:nvPr/>
        </p:nvSpPr>
        <p:spPr>
          <a:xfrm>
            <a:off x="7273864" y="3560893"/>
            <a:ext cx="963725" cy="215444"/>
          </a:xfrm>
          <a:prstGeom prst="rect">
            <a:avLst/>
          </a:prstGeom>
          <a:noFill/>
        </p:spPr>
        <p:txBody>
          <a:bodyPr wrap="none" lIns="91440" tIns="45720" rIns="91440" bIns="45720">
            <a:spAutoFit/>
          </a:bodyPr>
          <a:lstStyle/>
          <a:p>
            <a:pPr algn="ctr"/>
            <a:r>
              <a:rPr lang="en-US" sz="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Micro-USB Cable</a:t>
            </a:r>
          </a:p>
        </p:txBody>
      </p:sp>
    </p:spTree>
    <p:extLst>
      <p:ext uri="{BB962C8B-B14F-4D97-AF65-F5344CB8AC3E}">
        <p14:creationId xmlns:p14="http://schemas.microsoft.com/office/powerpoint/2010/main" val="518861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14" name="Rectangle 13">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8" name="Rectangle 17">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680322" y="2063262"/>
            <a:ext cx="3739278" cy="2661138"/>
          </a:xfrm>
        </p:spPr>
        <p:txBody>
          <a:bodyPr anchor="ctr">
            <a:normAutofit/>
          </a:bodyPr>
          <a:lstStyle/>
          <a:p>
            <a:r>
              <a:rPr lang="en-US" dirty="0"/>
              <a:t>PHYS204</a:t>
            </a:r>
            <a:br>
              <a:rPr lang="en-US" dirty="0"/>
            </a:br>
            <a:r>
              <a:rPr lang="en-US" dirty="0"/>
              <a:t>Module 2</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680323" y="5101298"/>
            <a:ext cx="3739277" cy="1116622"/>
          </a:xfrm>
        </p:spPr>
        <p:txBody>
          <a:bodyPr>
            <a:normAutofit/>
          </a:bodyPr>
          <a:lstStyle/>
          <a:p>
            <a:r>
              <a:rPr lang="en-US" dirty="0"/>
              <a:t>Precision of the Ultrasonic Sensor</a:t>
            </a:r>
          </a:p>
        </p:txBody>
      </p:sp>
      <p:pic>
        <p:nvPicPr>
          <p:cNvPr id="7" name="Graphic 6" descr="PC">
            <a:extLst>
              <a:ext uri="{FF2B5EF4-FFF2-40B4-BE49-F238E27FC236}">
                <a16:creationId xmlns:a16="http://schemas.microsoft.com/office/drawing/2014/main" id="{D9F82E44-0A90-42AD-8060-93A969DADB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26167" y="640080"/>
            <a:ext cx="5577840"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161631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793B-19A0-4749-A5EB-FFC8E69181AC}"/>
              </a:ext>
            </a:extLst>
          </p:cNvPr>
          <p:cNvSpPr>
            <a:spLocks noGrp="1"/>
          </p:cNvSpPr>
          <p:nvPr>
            <p:ph type="title"/>
          </p:nvPr>
        </p:nvSpPr>
        <p:spPr/>
        <p:txBody>
          <a:bodyPr/>
          <a:lstStyle/>
          <a:p>
            <a:r>
              <a:rPr lang="en-US" dirty="0"/>
              <a:t>Module Two: Objectives</a:t>
            </a:r>
          </a:p>
        </p:txBody>
      </p:sp>
      <p:sp>
        <p:nvSpPr>
          <p:cNvPr id="3" name="Content Placeholder 2">
            <a:extLst>
              <a:ext uri="{FF2B5EF4-FFF2-40B4-BE49-F238E27FC236}">
                <a16:creationId xmlns:a16="http://schemas.microsoft.com/office/drawing/2014/main" id="{AD0A2589-357B-47FD-B0C9-49B960C8824F}"/>
              </a:ext>
            </a:extLst>
          </p:cNvPr>
          <p:cNvSpPr>
            <a:spLocks noGrp="1"/>
          </p:cNvSpPr>
          <p:nvPr>
            <p:ph idx="1"/>
          </p:nvPr>
        </p:nvSpPr>
        <p:spPr/>
        <p:txBody>
          <a:bodyPr/>
          <a:lstStyle/>
          <a:p>
            <a:r>
              <a:rPr lang="en-US" dirty="0"/>
              <a:t>Generate Experimental set up to observe the laws of physics</a:t>
            </a:r>
          </a:p>
          <a:p>
            <a:r>
              <a:rPr lang="en-US" dirty="0"/>
              <a:t>Test the precision of the ultrasonic sensor</a:t>
            </a:r>
          </a:p>
          <a:p>
            <a:r>
              <a:rPr lang="en-US" dirty="0"/>
              <a:t>Train in scientific method of observation</a:t>
            </a:r>
          </a:p>
          <a:p>
            <a:r>
              <a:rPr lang="en-US" dirty="0"/>
              <a:t>Acquire experience handling of electronics equipment</a:t>
            </a:r>
          </a:p>
          <a:p>
            <a:r>
              <a:rPr lang="en-US" dirty="0"/>
              <a:t>Collect Scientific Data</a:t>
            </a:r>
          </a:p>
          <a:p>
            <a:r>
              <a:rPr lang="en-US" dirty="0"/>
              <a:t>Compute Reliable Results and Draw valid Conclusions from Data</a:t>
            </a:r>
          </a:p>
        </p:txBody>
      </p:sp>
      <p:sp>
        <p:nvSpPr>
          <p:cNvPr id="5" name="TextBox 4">
            <a:extLst>
              <a:ext uri="{FF2B5EF4-FFF2-40B4-BE49-F238E27FC236}">
                <a16:creationId xmlns:a16="http://schemas.microsoft.com/office/drawing/2014/main" id="{B3B4AF75-F87C-4A86-B98D-8BC26F30ECA8}"/>
              </a:ext>
            </a:extLst>
          </p:cNvPr>
          <p:cNvSpPr txBox="1"/>
          <p:nvPr/>
        </p:nvSpPr>
        <p:spPr>
          <a:xfrm>
            <a:off x="10700085" y="1002632"/>
            <a:ext cx="1435768" cy="646331"/>
          </a:xfrm>
          <a:prstGeom prst="rect">
            <a:avLst/>
          </a:prstGeom>
          <a:noFill/>
        </p:spPr>
        <p:txBody>
          <a:bodyPr wrap="square" rtlCol="0">
            <a:spAutoFit/>
          </a:bodyPr>
          <a:lstStyle/>
          <a:p>
            <a:r>
              <a:rPr lang="en-US" dirty="0"/>
              <a:t>Experiment One</a:t>
            </a:r>
          </a:p>
        </p:txBody>
      </p:sp>
    </p:spTree>
    <p:extLst>
      <p:ext uri="{BB962C8B-B14F-4D97-AF65-F5344CB8AC3E}">
        <p14:creationId xmlns:p14="http://schemas.microsoft.com/office/powerpoint/2010/main" val="2643635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pic>
        <p:nvPicPr>
          <p:cNvPr id="3" name="Picture 3">
            <a:extLst>
              <a:ext uri="{FF2B5EF4-FFF2-40B4-BE49-F238E27FC236}">
                <a16:creationId xmlns:a16="http://schemas.microsoft.com/office/drawing/2014/main" id="{2969C24D-AD01-8F42-90F0-088F827869C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200" b="12378"/>
          <a:stretch/>
        </p:blipFill>
        <p:spPr>
          <a:xfrm>
            <a:off x="6242448" y="2087072"/>
            <a:ext cx="4051732" cy="4668291"/>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normAutofit/>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Ruler or tape measurer </a:t>
            </a:r>
          </a:p>
          <a:p>
            <a:pPr marL="285750" lvl="0" indent="-285750">
              <a:buFont typeface="Arial" panose="020B0604020202020204" pitchFamily="34" charset="0"/>
              <a:buChar char="•"/>
            </a:pPr>
            <a:r>
              <a:rPr lang="en-US" dirty="0"/>
              <a:t>Object to act as obstacle</a:t>
            </a:r>
          </a:p>
          <a:p>
            <a:endParaRPr lang="en-US" dirty="0"/>
          </a:p>
          <a:p>
            <a:endParaRPr lang="en-US" dirty="0"/>
          </a:p>
        </p:txBody>
      </p:sp>
      <p:sp>
        <p:nvSpPr>
          <p:cNvPr id="10" name="TextBox 9">
            <a:extLst>
              <a:ext uri="{FF2B5EF4-FFF2-40B4-BE49-F238E27FC236}">
                <a16:creationId xmlns:a16="http://schemas.microsoft.com/office/drawing/2014/main" id="{CA4F9B9C-EE4A-4068-81C9-D47F80704A84}"/>
              </a:ext>
            </a:extLst>
          </p:cNvPr>
          <p:cNvSpPr txBox="1"/>
          <p:nvPr/>
        </p:nvSpPr>
        <p:spPr>
          <a:xfrm>
            <a:off x="10700085" y="1002632"/>
            <a:ext cx="1435768" cy="646331"/>
          </a:xfrm>
          <a:prstGeom prst="rect">
            <a:avLst/>
          </a:prstGeom>
          <a:noFill/>
        </p:spPr>
        <p:txBody>
          <a:bodyPr wrap="square" rtlCol="0">
            <a:spAutoFit/>
          </a:bodyPr>
          <a:lstStyle/>
          <a:p>
            <a:r>
              <a:rPr lang="en-US" dirty="0"/>
              <a:t>Experiment One</a:t>
            </a:r>
          </a:p>
        </p:txBody>
      </p:sp>
    </p:spTree>
    <p:extLst>
      <p:ext uri="{BB962C8B-B14F-4D97-AF65-F5344CB8AC3E}">
        <p14:creationId xmlns:p14="http://schemas.microsoft.com/office/powerpoint/2010/main" val="61587615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otalTime>67</TotalTime>
  <Words>1657</Words>
  <Application>Microsoft Office PowerPoint</Application>
  <PresentationFormat>Widescreen</PresentationFormat>
  <Paragraphs>296</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Cambria Math</vt:lpstr>
      <vt:lpstr>Liberation Serif</vt:lpstr>
      <vt:lpstr>Trebuchet MS</vt:lpstr>
      <vt:lpstr>Berlin</vt:lpstr>
      <vt:lpstr>PHYS204</vt:lpstr>
      <vt:lpstr>PHYS204 Module 1</vt:lpstr>
      <vt:lpstr>Module 1: Objectives</vt:lpstr>
      <vt:lpstr>Materials List &amp; Picture</vt:lpstr>
      <vt:lpstr>Materials List &amp; Picture</vt:lpstr>
      <vt:lpstr>Materials List &amp; Picture</vt:lpstr>
      <vt:lpstr>PHYS204 Module 2</vt:lpstr>
      <vt:lpstr>Module Two: Objectives</vt:lpstr>
      <vt:lpstr>Experimental Set-up Picture</vt:lpstr>
      <vt:lpstr>Data Collection</vt:lpstr>
      <vt:lpstr>Data Analysis</vt:lpstr>
      <vt:lpstr>Conclusions</vt:lpstr>
      <vt:lpstr>PHYS204 Module 3</vt:lpstr>
      <vt:lpstr>Model Three: Objectives</vt:lpstr>
      <vt:lpstr>Experimental Set-up Picture</vt:lpstr>
      <vt:lpstr>Serial Monitor Screenshot</vt:lpstr>
      <vt:lpstr>Data Collection</vt:lpstr>
      <vt:lpstr>Data Analysis</vt:lpstr>
      <vt:lpstr>Conclusions</vt:lpstr>
      <vt:lpstr>PHYS204 Module 4</vt:lpstr>
      <vt:lpstr>Module Four: Objectives</vt:lpstr>
      <vt:lpstr>Data Analysis</vt:lpstr>
      <vt:lpstr>Data Validation </vt:lpstr>
      <vt:lpstr>Conclusions</vt:lpstr>
      <vt:lpstr>PHYS204 Module 5</vt:lpstr>
      <vt:lpstr>Module Five: Objectives</vt:lpstr>
      <vt:lpstr>Experimental Set-up Picture</vt:lpstr>
      <vt:lpstr>Data Collection and Analysis</vt:lpstr>
      <vt:lpstr>Conclusions</vt:lpstr>
      <vt:lpstr>PHYS204 Module 6</vt:lpstr>
      <vt:lpstr>Module Six: Objectives</vt:lpstr>
      <vt:lpstr>Experimental Set-up (Picture)</vt:lpstr>
      <vt:lpstr>Data Collection</vt:lpstr>
      <vt:lpstr>Data Analysis</vt:lpstr>
      <vt:lpstr>Conclusions</vt:lpstr>
      <vt:lpstr>Skills Developed</vt:lpstr>
      <vt:lpstr>Total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PHYS204</dc:title>
  <dc:creator>luis lugo</dc:creator>
  <cp:lastModifiedBy>luis lugo</cp:lastModifiedBy>
  <cp:revision>4</cp:revision>
  <dcterms:created xsi:type="dcterms:W3CDTF">2020-10-25T00:28:24Z</dcterms:created>
  <dcterms:modified xsi:type="dcterms:W3CDTF">2020-10-25T01:35:31Z</dcterms:modified>
</cp:coreProperties>
</file>